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54"/>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309"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 id="294" r:id="rId40"/>
    <p:sldId id="295" r:id="rId41"/>
    <p:sldId id="296" r:id="rId42"/>
    <p:sldId id="297" r:id="rId43"/>
    <p:sldId id="298" r:id="rId44"/>
    <p:sldId id="299" r:id="rId45"/>
    <p:sldId id="300" r:id="rId46"/>
    <p:sldId id="301" r:id="rId47"/>
    <p:sldId id="302" r:id="rId48"/>
    <p:sldId id="303" r:id="rId49"/>
    <p:sldId id="304" r:id="rId50"/>
    <p:sldId id="305" r:id="rId51"/>
    <p:sldId id="306" r:id="rId52"/>
    <p:sldId id="307" r:id="rId5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8FEBD0C6-1207-D8DD-F681-5CA2AA874569}" name="Hana Lahr" initials="HL" userId="Hana Lahr" providerId="None"/>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5353" autoAdjust="0"/>
    <p:restoredTop sz="86432"/>
  </p:normalViewPr>
  <p:slideViewPr>
    <p:cSldViewPr snapToGrid="0">
      <p:cViewPr varScale="1">
        <p:scale>
          <a:sx n="50" d="100"/>
          <a:sy n="50" d="100"/>
        </p:scale>
        <p:origin x="712" y="44"/>
      </p:cViewPr>
      <p:guideLst/>
    </p:cSldViewPr>
  </p:slideViewPr>
  <p:outlineViewPr>
    <p:cViewPr>
      <p:scale>
        <a:sx n="33" d="100"/>
        <a:sy n="33" d="100"/>
      </p:scale>
      <p:origin x="0" y="-15680"/>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presProps" Target="pres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tableStyles" Target="tableStyles.xml"/><Relationship Id="rId5" Type="http://schemas.openxmlformats.org/officeDocument/2006/relationships/slide" Target="slides/slide4.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microsoft.com/office/2018/10/relationships/authors" Target="author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theme" Target="theme/theme1.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E6D923A-6DD9-E44F-8B1B-8451558D7CE6}" type="datetimeFigureOut">
              <a:rPr lang="en-US" smtClean="0"/>
              <a:t>4/5/2024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698BF2B-17D8-CD46-B7D8-3C89070EB089}" type="slidenum">
              <a:rPr lang="en-US" smtClean="0"/>
              <a:t>‹#›</a:t>
            </a:fld>
            <a:endParaRPr lang="en-US"/>
          </a:p>
        </p:txBody>
      </p:sp>
    </p:spTree>
    <p:extLst>
      <p:ext uri="{BB962C8B-B14F-4D97-AF65-F5344CB8AC3E}">
        <p14:creationId xmlns:p14="http://schemas.microsoft.com/office/powerpoint/2010/main" val="247066765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3" Type="http://schemas.openxmlformats.org/officeDocument/2006/relationships/hyperlink" Target="https://www.youtube.com/watch?v=_io8SRs6-6k&amp;t=97s" TargetMode="External"/><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5"/>
        <p:cNvGrpSpPr/>
        <p:nvPr/>
      </p:nvGrpSpPr>
      <p:grpSpPr>
        <a:xfrm>
          <a:off x="0" y="0"/>
          <a:ext cx="0" cy="0"/>
          <a:chOff x="0" y="0"/>
          <a:chExt cx="0" cy="0"/>
        </a:xfrm>
      </p:grpSpPr>
      <p:sp>
        <p:nvSpPr>
          <p:cNvPr id="116" name="Google Shape;116;g232a0c01592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17" name="Google Shape;117;g232a0c01592_0_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5"/>
        <p:cNvGrpSpPr/>
        <p:nvPr/>
      </p:nvGrpSpPr>
      <p:grpSpPr>
        <a:xfrm>
          <a:off x="0" y="0"/>
          <a:ext cx="0" cy="0"/>
          <a:chOff x="0" y="0"/>
          <a:chExt cx="0" cy="0"/>
        </a:xfrm>
      </p:grpSpPr>
      <p:sp>
        <p:nvSpPr>
          <p:cNvPr id="206" name="Google Shape;206;g210cdbb309c_0_3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07" name="Google Shape;207;g210cdbb309c_0_3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r>
              <a:rPr lang="en-US" dirty="0"/>
              <a:t>[To facilitator: Feel free to include your college’s data here for yield rates (% of students who apply but don’t enroll) and year two retention rates. You can either make a new slide with this information or include it here instead of the national data.]</a:t>
            </a:r>
            <a:endParaRPr dirty="0"/>
          </a:p>
          <a:p>
            <a:pPr marL="0" lvl="0" indent="0" algn="l" rtl="0">
              <a:lnSpc>
                <a:spcPct val="100000"/>
              </a:lnSpc>
              <a:spcBef>
                <a:spcPts val="0"/>
              </a:spcBef>
              <a:spcAft>
                <a:spcPts val="0"/>
              </a:spcAft>
              <a:buSzPts val="1400"/>
              <a:buNone/>
            </a:pPr>
            <a:endParaRPr dirty="0"/>
          </a:p>
          <a:p>
            <a:pPr marL="0" lvl="0" indent="0" algn="l" rtl="0">
              <a:lnSpc>
                <a:spcPct val="100000"/>
              </a:lnSpc>
              <a:spcBef>
                <a:spcPts val="0"/>
              </a:spcBef>
              <a:spcAft>
                <a:spcPts val="0"/>
              </a:spcAft>
              <a:buSzPts val="1400"/>
              <a:buNone/>
            </a:pPr>
            <a:r>
              <a:rPr lang="en-US" dirty="0"/>
              <a:t>[Speak]</a:t>
            </a:r>
            <a:endParaRPr dirty="0"/>
          </a:p>
          <a:p>
            <a:pPr marL="171450" lvl="0" indent="-171450" algn="l" rtl="0">
              <a:lnSpc>
                <a:spcPct val="100000"/>
              </a:lnSpc>
              <a:spcBef>
                <a:spcPts val="0"/>
              </a:spcBef>
              <a:spcAft>
                <a:spcPts val="0"/>
              </a:spcAft>
              <a:buSzPts val="1400"/>
              <a:buChar char="●"/>
            </a:pPr>
            <a:r>
              <a:rPr lang="en-US" dirty="0"/>
              <a:t>Nationally, about 40% of community college students complete any credential within 6 years.</a:t>
            </a:r>
            <a:endParaRPr dirty="0"/>
          </a:p>
          <a:p>
            <a:pPr marL="171450" lvl="0" indent="-171450" algn="l" rtl="0">
              <a:lnSpc>
                <a:spcPct val="100000"/>
              </a:lnSpc>
              <a:spcBef>
                <a:spcPts val="0"/>
              </a:spcBef>
              <a:spcAft>
                <a:spcPts val="0"/>
              </a:spcAft>
              <a:buSzPts val="1400"/>
              <a:buChar char="●"/>
            </a:pPr>
            <a:r>
              <a:rPr lang="en-US" dirty="0"/>
              <a:t>At our college, of the students who entered our institute in [YEAR[, approximately X% of students completed a certificate or degree 6 years later.</a:t>
            </a:r>
            <a:endParaRPr dirty="0"/>
          </a:p>
          <a:p>
            <a:pPr marL="171450" lvl="0" indent="-171450" algn="l" rtl="0">
              <a:lnSpc>
                <a:spcPct val="100000"/>
              </a:lnSpc>
              <a:spcBef>
                <a:spcPts val="0"/>
              </a:spcBef>
              <a:spcAft>
                <a:spcPts val="0"/>
              </a:spcAft>
              <a:buSzPts val="1400"/>
              <a:buChar char="●"/>
            </a:pPr>
            <a:r>
              <a:rPr lang="en-US" dirty="0"/>
              <a:t>However, to improve longer</a:t>
            </a:r>
            <a:r>
              <a:rPr lang="en-US" baseline="0" dirty="0"/>
              <a:t> </a:t>
            </a:r>
            <a:r>
              <a:rPr lang="en-US" dirty="0"/>
              <a:t>term outcomes, it’s important to focus on several key leading indicators, including enrollment and fall-to-fall retention.</a:t>
            </a:r>
            <a:endParaRPr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2"/>
        <p:cNvGrpSpPr/>
        <p:nvPr/>
      </p:nvGrpSpPr>
      <p:grpSpPr>
        <a:xfrm>
          <a:off x="0" y="0"/>
          <a:ext cx="0" cy="0"/>
          <a:chOff x="0" y="0"/>
          <a:chExt cx="0" cy="0"/>
        </a:xfrm>
      </p:grpSpPr>
      <p:sp>
        <p:nvSpPr>
          <p:cNvPr id="213" name="Google Shape;213;g210cdbb309c_0_2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14" name="Google Shape;214;g210cdbb309c_0_2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r>
              <a:rPr lang="en-US" dirty="0"/>
              <a:t>[Speak]</a:t>
            </a:r>
            <a:endParaRPr dirty="0"/>
          </a:p>
          <a:p>
            <a:pPr marL="171450" lvl="0" indent="-171450" algn="l" rtl="0">
              <a:lnSpc>
                <a:spcPct val="100000"/>
              </a:lnSpc>
              <a:spcBef>
                <a:spcPts val="0"/>
              </a:spcBef>
              <a:spcAft>
                <a:spcPts val="0"/>
              </a:spcAft>
              <a:buSzPts val="1400"/>
              <a:buChar char="●"/>
            </a:pPr>
            <a:r>
              <a:rPr lang="en-US" dirty="0"/>
              <a:t>Based on research at two Florida community colleges, we also know more about what students want during onboarding. </a:t>
            </a:r>
            <a:endParaRPr dirty="0"/>
          </a:p>
          <a:p>
            <a:pPr marL="171450" lvl="0" indent="-171450" algn="l" rtl="0">
              <a:lnSpc>
                <a:spcPct val="100000"/>
              </a:lnSpc>
              <a:spcBef>
                <a:spcPts val="0"/>
              </a:spcBef>
              <a:spcAft>
                <a:spcPts val="0"/>
              </a:spcAft>
              <a:buSzPts val="1400"/>
              <a:buChar char="●"/>
            </a:pPr>
            <a:r>
              <a:rPr lang="en-US" dirty="0"/>
              <a:t>Students value assistance exploring academic and career interests to help find programs that align with their interests and goals.</a:t>
            </a:r>
            <a:endParaRPr dirty="0"/>
          </a:p>
          <a:p>
            <a:pPr marL="171450" lvl="0" indent="-171450" algn="l" rtl="0">
              <a:lnSpc>
                <a:spcPct val="100000"/>
              </a:lnSpc>
              <a:spcBef>
                <a:spcPts val="0"/>
              </a:spcBef>
              <a:spcAft>
                <a:spcPts val="0"/>
              </a:spcAft>
              <a:buSzPts val="1400"/>
              <a:buChar char="●"/>
            </a:pPr>
            <a:r>
              <a:rPr lang="en-US" dirty="0"/>
              <a:t>Students want opportunities to meet with and build networks with other students in their field, as well as with faculty, employers, and others who can help them learn more about their field of interest. </a:t>
            </a:r>
            <a:endParaRPr dirty="0"/>
          </a:p>
          <a:p>
            <a:pPr marL="171450" lvl="0" indent="-171450" algn="l" rtl="0">
              <a:lnSpc>
                <a:spcPct val="100000"/>
              </a:lnSpc>
              <a:spcBef>
                <a:spcPts val="0"/>
              </a:spcBef>
              <a:spcAft>
                <a:spcPts val="0"/>
              </a:spcAft>
              <a:buSzPts val="1400"/>
              <a:buChar char="●"/>
            </a:pPr>
            <a:r>
              <a:rPr lang="en-US" dirty="0"/>
              <a:t>Students look for opportunities to take courses in their field of interest in their first term.</a:t>
            </a:r>
            <a:endParaRPr dirty="0"/>
          </a:p>
          <a:p>
            <a:pPr marL="171450" lvl="0" indent="-171450" algn="l" rtl="0">
              <a:lnSpc>
                <a:spcPct val="100000"/>
              </a:lnSpc>
              <a:spcBef>
                <a:spcPts val="0"/>
              </a:spcBef>
              <a:spcAft>
                <a:spcPts val="0"/>
              </a:spcAft>
              <a:buSzPts val="1400"/>
              <a:buChar char="●"/>
            </a:pPr>
            <a:r>
              <a:rPr lang="en-US" dirty="0"/>
              <a:t>And finally, it’s important for students to build a full-program educational plan that shows them a path to reach their goals.</a:t>
            </a:r>
            <a:endParaRPr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9"/>
        <p:cNvGrpSpPr/>
        <p:nvPr/>
      </p:nvGrpSpPr>
      <p:grpSpPr>
        <a:xfrm>
          <a:off x="0" y="0"/>
          <a:ext cx="0" cy="0"/>
          <a:chOff x="0" y="0"/>
          <a:chExt cx="0" cy="0"/>
        </a:xfrm>
      </p:grpSpPr>
      <p:sp>
        <p:nvSpPr>
          <p:cNvPr id="220" name="Google Shape;220;p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21" name="Google Shape;221;p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457200" lvl="0" indent="-228600" algn="l" rtl="0">
              <a:lnSpc>
                <a:spcPct val="100000"/>
              </a:lnSpc>
              <a:spcBef>
                <a:spcPts val="0"/>
              </a:spcBef>
              <a:spcAft>
                <a:spcPts val="0"/>
              </a:spcAft>
              <a:buClr>
                <a:schemeClr val="dk1"/>
              </a:buClr>
              <a:buSzPts val="1200"/>
              <a:buFont typeface="Roboto"/>
              <a:buNone/>
            </a:pPr>
            <a:r>
              <a:rPr lang="en-US" sz="1200" dirty="0">
                <a:solidFill>
                  <a:schemeClr val="dk1"/>
                </a:solidFill>
                <a:latin typeface="Roboto"/>
                <a:ea typeface="Roboto"/>
                <a:cs typeface="Roboto"/>
                <a:sym typeface="Roboto"/>
              </a:rPr>
              <a:t>[Speak]</a:t>
            </a:r>
            <a:endParaRPr dirty="0"/>
          </a:p>
          <a:p>
            <a:pPr marL="457200" lvl="0" indent="-228600" algn="l" rtl="0">
              <a:lnSpc>
                <a:spcPct val="100000"/>
              </a:lnSpc>
              <a:spcBef>
                <a:spcPts val="0"/>
              </a:spcBef>
              <a:spcAft>
                <a:spcPts val="0"/>
              </a:spcAft>
              <a:buClr>
                <a:schemeClr val="dk1"/>
              </a:buClr>
              <a:buSzPts val="1200"/>
              <a:buChar char="●"/>
            </a:pPr>
            <a:r>
              <a:rPr lang="en-US" sz="1200" dirty="0">
                <a:solidFill>
                  <a:schemeClr val="dk1"/>
                </a:solidFill>
                <a:latin typeface="Roboto"/>
                <a:ea typeface="Roboto"/>
                <a:cs typeface="Roboto"/>
                <a:sym typeface="Roboto"/>
              </a:rPr>
              <a:t>Ask-Connect-Inspire-Plan practices are designed to work together to help students explore and choose a program and develop a clear path to meet their goals. </a:t>
            </a:r>
            <a:endParaRPr dirty="0"/>
          </a:p>
          <a:p>
            <a:pPr marL="457200" lvl="0" indent="-228600" algn="l" rtl="0">
              <a:lnSpc>
                <a:spcPct val="100000"/>
              </a:lnSpc>
              <a:spcBef>
                <a:spcPts val="0"/>
              </a:spcBef>
              <a:spcAft>
                <a:spcPts val="0"/>
              </a:spcAft>
              <a:buClr>
                <a:schemeClr val="dk1"/>
              </a:buClr>
              <a:buSzPts val="1200"/>
              <a:buChar char="●"/>
            </a:pPr>
            <a:r>
              <a:rPr lang="en-US" sz="1200" dirty="0">
                <a:solidFill>
                  <a:schemeClr val="dk1"/>
                </a:solidFill>
                <a:latin typeface="Roboto"/>
                <a:ea typeface="Roboto"/>
                <a:cs typeface="Roboto"/>
                <a:sym typeface="Roboto"/>
              </a:rPr>
              <a:t>A good educational plan lays out what classes a student needs to meet their goals. </a:t>
            </a:r>
            <a:endParaRPr dirty="0"/>
          </a:p>
          <a:p>
            <a:pPr marL="457200" lvl="0" indent="-228600" algn="l" rtl="0">
              <a:lnSpc>
                <a:spcPct val="100000"/>
              </a:lnSpc>
              <a:spcBef>
                <a:spcPts val="0"/>
              </a:spcBef>
              <a:spcAft>
                <a:spcPts val="0"/>
              </a:spcAft>
              <a:buClr>
                <a:schemeClr val="dk1"/>
              </a:buClr>
              <a:buSzPts val="1200"/>
              <a:buChar char="●"/>
            </a:pPr>
            <a:r>
              <a:rPr lang="en-US" sz="1200" dirty="0">
                <a:solidFill>
                  <a:schemeClr val="dk1"/>
                </a:solidFill>
                <a:latin typeface="Roboto"/>
                <a:ea typeface="Roboto"/>
                <a:cs typeface="Roboto"/>
                <a:sym typeface="Roboto"/>
              </a:rPr>
              <a:t>Students report that having an educational plan is motivating and reassuring. </a:t>
            </a:r>
            <a:endParaRPr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5"/>
        <p:cNvGrpSpPr/>
        <p:nvPr/>
      </p:nvGrpSpPr>
      <p:grpSpPr>
        <a:xfrm>
          <a:off x="0" y="0"/>
          <a:ext cx="0" cy="0"/>
          <a:chOff x="0" y="0"/>
          <a:chExt cx="0" cy="0"/>
        </a:xfrm>
      </p:grpSpPr>
      <p:sp>
        <p:nvSpPr>
          <p:cNvPr id="226" name="Google Shape;226;g192f0f4cffc_0_1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27" name="Google Shape;227;g192f0f4cffc_0_1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r>
              <a:rPr lang="en-US"/>
              <a:t>[for facilitator: this section includes descriptions of educational plans, including different types of plans]</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1"/>
        <p:cNvGrpSpPr/>
        <p:nvPr/>
      </p:nvGrpSpPr>
      <p:grpSpPr>
        <a:xfrm>
          <a:off x="0" y="0"/>
          <a:ext cx="0" cy="0"/>
          <a:chOff x="0" y="0"/>
          <a:chExt cx="0" cy="0"/>
        </a:xfrm>
      </p:grpSpPr>
      <p:sp>
        <p:nvSpPr>
          <p:cNvPr id="232" name="Google Shape;232;p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33" name="Google Shape;233;p9: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r>
              <a:rPr lang="en-US" dirty="0"/>
              <a:t>[Note: We recommend talking through these two bullets and then adding a few additional details below.]</a:t>
            </a:r>
          </a:p>
          <a:p>
            <a:pPr marL="0" lvl="0" indent="0" algn="l" rtl="0">
              <a:lnSpc>
                <a:spcPct val="100000"/>
              </a:lnSpc>
              <a:spcBef>
                <a:spcPts val="0"/>
              </a:spcBef>
              <a:spcAft>
                <a:spcPts val="0"/>
              </a:spcAft>
              <a:buSzPts val="1400"/>
              <a:buNone/>
            </a:pPr>
            <a:endParaRPr dirty="0"/>
          </a:p>
          <a:p>
            <a:pPr marL="0" lvl="0" indent="0" algn="l" rtl="0">
              <a:lnSpc>
                <a:spcPct val="100000"/>
              </a:lnSpc>
              <a:spcBef>
                <a:spcPts val="0"/>
              </a:spcBef>
              <a:spcAft>
                <a:spcPts val="0"/>
              </a:spcAft>
              <a:buSzPts val="1400"/>
              <a:buNone/>
            </a:pPr>
            <a:r>
              <a:rPr lang="en-US" dirty="0"/>
              <a:t>[Speak]</a:t>
            </a:r>
            <a:endParaRPr dirty="0"/>
          </a:p>
          <a:p>
            <a:pPr marL="171450" lvl="0" indent="-171450" algn="l" rtl="0">
              <a:lnSpc>
                <a:spcPct val="100000"/>
              </a:lnSpc>
              <a:spcBef>
                <a:spcPts val="0"/>
              </a:spcBef>
              <a:spcAft>
                <a:spcPts val="0"/>
              </a:spcAft>
              <a:buSzPts val="1400"/>
              <a:buChar char="●"/>
            </a:pPr>
            <a:r>
              <a:rPr lang="en-US" dirty="0"/>
              <a:t>A few key things to note about this definition. The first is that educational plans are tailored to every student, so every student will have a different plan and a different timeline to completion.</a:t>
            </a:r>
            <a:endParaRPr dirty="0"/>
          </a:p>
          <a:p>
            <a:pPr marL="171450" lvl="0" indent="-171450" algn="l" rtl="0">
              <a:lnSpc>
                <a:spcPct val="100000"/>
              </a:lnSpc>
              <a:spcBef>
                <a:spcPts val="0"/>
              </a:spcBef>
              <a:spcAft>
                <a:spcPts val="0"/>
              </a:spcAft>
              <a:buSzPts val="1400"/>
              <a:buChar char="●"/>
            </a:pPr>
            <a:r>
              <a:rPr lang="en-US" dirty="0"/>
              <a:t>Plans are motivating because they take the guesswork out of the process for students. With a plan, they can feel reassured that they will be able to complete their program without taking extra courses that can delay them or end up costing more. </a:t>
            </a:r>
            <a:endParaRPr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8"/>
        <p:cNvGrpSpPr/>
        <p:nvPr/>
      </p:nvGrpSpPr>
      <p:grpSpPr>
        <a:xfrm>
          <a:off x="0" y="0"/>
          <a:ext cx="0" cy="0"/>
          <a:chOff x="0" y="0"/>
          <a:chExt cx="0" cy="0"/>
        </a:xfrm>
      </p:grpSpPr>
      <p:sp>
        <p:nvSpPr>
          <p:cNvPr id="239" name="Google Shape;239;p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40" name="Google Shape;240;p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r>
              <a:rPr lang="en-US" dirty="0"/>
              <a:t>[To Facilitator: As you describe the differences between an initial or partial educational plan and a full-program plan, you may want to reference current practices at your institution.]</a:t>
            </a:r>
          </a:p>
          <a:p>
            <a:pPr marL="0" marR="0" lvl="0" indent="0" algn="l" rtl="0">
              <a:lnSpc>
                <a:spcPct val="100000"/>
              </a:lnSpc>
              <a:spcBef>
                <a:spcPts val="0"/>
              </a:spcBef>
              <a:spcAft>
                <a:spcPts val="0"/>
              </a:spcAft>
              <a:buClr>
                <a:srgbClr val="000000"/>
              </a:buClr>
              <a:buSzPts val="1400"/>
              <a:buFont typeface="Arial"/>
              <a:buNone/>
            </a:pPr>
            <a:endParaRPr dirty="0"/>
          </a:p>
          <a:p>
            <a:pPr marL="0" lvl="0" indent="0" algn="l" rtl="0">
              <a:lnSpc>
                <a:spcPct val="100000"/>
              </a:lnSpc>
              <a:spcBef>
                <a:spcPts val="0"/>
              </a:spcBef>
              <a:spcAft>
                <a:spcPts val="0"/>
              </a:spcAft>
              <a:buSzPts val="1400"/>
              <a:buNone/>
            </a:pPr>
            <a:r>
              <a:rPr lang="en-US" dirty="0"/>
              <a:t>[Speak]</a:t>
            </a:r>
            <a:endParaRPr dirty="0"/>
          </a:p>
          <a:p>
            <a:pPr marL="0" lvl="0" indent="0" algn="l" rtl="0">
              <a:lnSpc>
                <a:spcPct val="100000"/>
              </a:lnSpc>
              <a:spcBef>
                <a:spcPts val="0"/>
              </a:spcBef>
              <a:spcAft>
                <a:spcPts val="0"/>
              </a:spcAft>
              <a:buSzPts val="1400"/>
              <a:buNone/>
            </a:pPr>
            <a:r>
              <a:rPr lang="en-US" dirty="0"/>
              <a:t>Many institutions help students make an initial or partial educational plan, which typically includes one term or one year of classes. </a:t>
            </a:r>
            <a:endParaRPr dirty="0"/>
          </a:p>
          <a:p>
            <a:pPr marL="171450" lvl="0" indent="-171450" algn="l" rtl="0">
              <a:lnSpc>
                <a:spcPct val="100000"/>
              </a:lnSpc>
              <a:spcBef>
                <a:spcPts val="0"/>
              </a:spcBef>
              <a:spcAft>
                <a:spcPts val="0"/>
              </a:spcAft>
              <a:buSzPts val="1400"/>
              <a:buChar char="●"/>
            </a:pPr>
            <a:r>
              <a:rPr lang="en-US" dirty="0"/>
              <a:t>A full-program or comprehensive or complete plans includes all the courses students need to complete a program of study. Again, every student’s plan will be a little different based on a number of factors, including their timeline for completion and whether they have any prior credits. </a:t>
            </a:r>
            <a:endParaRPr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7"/>
        <p:cNvGrpSpPr/>
        <p:nvPr/>
      </p:nvGrpSpPr>
      <p:grpSpPr>
        <a:xfrm>
          <a:off x="0" y="0"/>
          <a:ext cx="0" cy="0"/>
          <a:chOff x="0" y="0"/>
          <a:chExt cx="0" cy="0"/>
        </a:xfrm>
      </p:grpSpPr>
      <p:sp>
        <p:nvSpPr>
          <p:cNvPr id="248" name="Google Shape;248;p1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49" name="Google Shape;249;p19: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r>
              <a:rPr lang="en-US" dirty="0"/>
              <a:t>[To facilitator: You may want to reference any program-mapping work that your college has already done here.]</a:t>
            </a:r>
          </a:p>
          <a:p>
            <a:pPr marL="0" lvl="0" indent="0" algn="l" rtl="0">
              <a:lnSpc>
                <a:spcPct val="100000"/>
              </a:lnSpc>
              <a:spcBef>
                <a:spcPts val="0"/>
              </a:spcBef>
              <a:spcAft>
                <a:spcPts val="0"/>
              </a:spcAft>
              <a:buSzPts val="1400"/>
              <a:buNone/>
            </a:pPr>
            <a:endParaRPr dirty="0"/>
          </a:p>
          <a:p>
            <a:pPr marL="0" lvl="0" indent="0" algn="l" rtl="0">
              <a:lnSpc>
                <a:spcPct val="100000"/>
              </a:lnSpc>
              <a:spcBef>
                <a:spcPts val="0"/>
              </a:spcBef>
              <a:spcAft>
                <a:spcPts val="0"/>
              </a:spcAft>
              <a:buSzPts val="1400"/>
              <a:buNone/>
            </a:pPr>
            <a:r>
              <a:rPr lang="en-US" dirty="0"/>
              <a:t>[Speak]</a:t>
            </a:r>
            <a:endParaRPr dirty="0"/>
          </a:p>
          <a:p>
            <a:pPr marL="171450" lvl="0" indent="-171450" algn="l" rtl="0">
              <a:lnSpc>
                <a:spcPct val="100000"/>
              </a:lnSpc>
              <a:spcBef>
                <a:spcPts val="0"/>
              </a:spcBef>
              <a:spcAft>
                <a:spcPts val="0"/>
              </a:spcAft>
              <a:buSzPts val="1400"/>
              <a:buChar char="●"/>
            </a:pPr>
            <a:r>
              <a:rPr lang="en-US" dirty="0"/>
              <a:t>One of the key practices in Pillar 1 of the guided pathways framework is program mapping. </a:t>
            </a:r>
            <a:endParaRPr dirty="0"/>
          </a:p>
          <a:p>
            <a:pPr marL="171450" lvl="0" indent="-171450" algn="l" rtl="0">
              <a:lnSpc>
                <a:spcPct val="100000"/>
              </a:lnSpc>
              <a:spcBef>
                <a:spcPts val="0"/>
              </a:spcBef>
              <a:spcAft>
                <a:spcPts val="0"/>
              </a:spcAft>
              <a:buSzPts val="1400"/>
              <a:buChar char="●"/>
            </a:pPr>
            <a:r>
              <a:rPr lang="en-US" dirty="0"/>
              <a:t>However, as many people note, these program maps are generic, as they are designed to show all program requirements, typically broken down by semester/term.</a:t>
            </a:r>
            <a:endParaRPr dirty="0"/>
          </a:p>
          <a:p>
            <a:pPr marL="171450" lvl="0" indent="-171450" algn="l" rtl="0">
              <a:lnSpc>
                <a:spcPct val="100000"/>
              </a:lnSpc>
              <a:spcBef>
                <a:spcPts val="0"/>
              </a:spcBef>
              <a:spcAft>
                <a:spcPts val="0"/>
              </a:spcAft>
              <a:buSzPts val="1400"/>
              <a:buChar char="●"/>
            </a:pPr>
            <a:r>
              <a:rPr lang="en-US" dirty="0"/>
              <a:t>Program maps are also static—they typically live on a college website, often as a PDF. But educational plans are designed to be regularly updated to accommodate students’ schedules, changes in classes, etc. </a:t>
            </a:r>
            <a:endParaRPr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5"/>
        <p:cNvGrpSpPr/>
        <p:nvPr/>
      </p:nvGrpSpPr>
      <p:grpSpPr>
        <a:xfrm>
          <a:off x="0" y="0"/>
          <a:ext cx="0" cy="0"/>
          <a:chOff x="0" y="0"/>
          <a:chExt cx="0" cy="0"/>
        </a:xfrm>
      </p:grpSpPr>
      <p:sp>
        <p:nvSpPr>
          <p:cNvPr id="256" name="Google Shape;256;p2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57" name="Google Shape;257;p2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139700" lvl="0" indent="0" algn="l" rtl="0">
              <a:lnSpc>
                <a:spcPct val="100000"/>
              </a:lnSpc>
              <a:spcBef>
                <a:spcPts val="0"/>
              </a:spcBef>
              <a:spcAft>
                <a:spcPts val="0"/>
              </a:spcAft>
              <a:buSzPts val="1400"/>
              <a:buNone/>
            </a:pPr>
            <a:r>
              <a:rPr lang="en-US" dirty="0"/>
              <a:t>[Speak]</a:t>
            </a:r>
            <a:endParaRPr dirty="0"/>
          </a:p>
          <a:p>
            <a:pPr marL="457200" lvl="0" indent="-317500" algn="l" rtl="0">
              <a:lnSpc>
                <a:spcPct val="100000"/>
              </a:lnSpc>
              <a:spcBef>
                <a:spcPts val="0"/>
              </a:spcBef>
              <a:spcAft>
                <a:spcPts val="0"/>
              </a:spcAft>
              <a:buSzPts val="1400"/>
              <a:buChar char="●"/>
            </a:pPr>
            <a:r>
              <a:rPr lang="en-US" dirty="0"/>
              <a:t>In the next few slides, we’ll talk more about the differences between maps and plans and how maps can be used to help students make educational plans. </a:t>
            </a:r>
            <a:endParaRPr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1"/>
        <p:cNvGrpSpPr/>
        <p:nvPr/>
      </p:nvGrpSpPr>
      <p:grpSpPr>
        <a:xfrm>
          <a:off x="0" y="0"/>
          <a:ext cx="0" cy="0"/>
          <a:chOff x="0" y="0"/>
          <a:chExt cx="0" cy="0"/>
        </a:xfrm>
      </p:grpSpPr>
      <p:sp>
        <p:nvSpPr>
          <p:cNvPr id="262" name="Google Shape;262;p1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r>
              <a:rPr lang="en-US" dirty="0"/>
              <a:t>[Speak]</a:t>
            </a:r>
            <a:endParaRPr dirty="0"/>
          </a:p>
          <a:p>
            <a:pPr marL="171450" lvl="0" indent="-171450" algn="l" rtl="0">
              <a:lnSpc>
                <a:spcPct val="100000"/>
              </a:lnSpc>
              <a:spcBef>
                <a:spcPts val="0"/>
              </a:spcBef>
              <a:spcAft>
                <a:spcPts val="0"/>
              </a:spcAft>
              <a:buSzPts val="1400"/>
              <a:buChar char="●"/>
            </a:pPr>
            <a:r>
              <a:rPr lang="en-US" dirty="0"/>
              <a:t>Here we have some examples of program maps from a few other colleges.</a:t>
            </a:r>
            <a:endParaRPr dirty="0"/>
          </a:p>
          <a:p>
            <a:pPr marL="171450" lvl="0" indent="-171450" algn="l" rtl="0">
              <a:lnSpc>
                <a:spcPct val="100000"/>
              </a:lnSpc>
              <a:spcBef>
                <a:spcPts val="0"/>
              </a:spcBef>
              <a:spcAft>
                <a:spcPts val="0"/>
              </a:spcAft>
              <a:buSzPts val="1400"/>
              <a:buChar char="●"/>
            </a:pPr>
            <a:r>
              <a:rPr lang="en-US" dirty="0"/>
              <a:t>You can see that they are for different programs of study—Corrections, Music, and Biology—but they have a few common characteristics: Program requirements are broken down by semester, and there are often notes about the program requirements (what course type, whether there are any prerequisites, etc.).</a:t>
            </a:r>
            <a:endParaRPr dirty="0"/>
          </a:p>
          <a:p>
            <a:pPr marL="171450" lvl="0" indent="-171450" algn="l" rtl="0">
              <a:lnSpc>
                <a:spcPct val="100000"/>
              </a:lnSpc>
              <a:spcBef>
                <a:spcPts val="0"/>
              </a:spcBef>
              <a:spcAft>
                <a:spcPts val="0"/>
              </a:spcAft>
              <a:buSzPts val="1400"/>
              <a:buChar char="●"/>
            </a:pPr>
            <a:r>
              <a:rPr lang="en-US" dirty="0"/>
              <a:t>But you can also see that these are static, as we talked about. They also show at least 15 credits a term, and it is very unusual for students to take this many classes a term. </a:t>
            </a:r>
            <a:endParaRPr dirty="0"/>
          </a:p>
          <a:p>
            <a:pPr marL="0" lvl="0" indent="0" algn="l" rtl="0">
              <a:lnSpc>
                <a:spcPct val="100000"/>
              </a:lnSpc>
              <a:spcBef>
                <a:spcPts val="0"/>
              </a:spcBef>
              <a:spcAft>
                <a:spcPts val="0"/>
              </a:spcAft>
              <a:buSzPts val="1400"/>
              <a:buNone/>
            </a:pPr>
            <a:endParaRPr dirty="0"/>
          </a:p>
        </p:txBody>
      </p:sp>
      <p:sp>
        <p:nvSpPr>
          <p:cNvPr id="263" name="Google Shape;263;p1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1"/>
        <p:cNvGrpSpPr/>
        <p:nvPr/>
      </p:nvGrpSpPr>
      <p:grpSpPr>
        <a:xfrm>
          <a:off x="0" y="0"/>
          <a:ext cx="0" cy="0"/>
          <a:chOff x="0" y="0"/>
          <a:chExt cx="0" cy="0"/>
        </a:xfrm>
      </p:grpSpPr>
      <p:sp>
        <p:nvSpPr>
          <p:cNvPr id="272" name="Google Shape;272;g213e6d72a62_0_6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73" name="Google Shape;273;g213e6d72a62_0_6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r>
              <a:rPr lang="en-US" dirty="0"/>
              <a:t>[To facilitator: We recommend giving examples of a few different program maps at your college and making a few comments about them.]</a:t>
            </a:r>
            <a:endParaRPr dirty="0"/>
          </a:p>
          <a:p>
            <a:pPr marL="0" lvl="0" indent="0" algn="l" rtl="0">
              <a:lnSpc>
                <a:spcPct val="100000"/>
              </a:lnSpc>
              <a:spcBef>
                <a:spcPts val="0"/>
              </a:spcBef>
              <a:spcAft>
                <a:spcPts val="0"/>
              </a:spcAft>
              <a:buSzPts val="1400"/>
              <a:buNone/>
            </a:pPr>
            <a:endParaRPr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1"/>
        <p:cNvGrpSpPr/>
        <p:nvPr/>
      </p:nvGrpSpPr>
      <p:grpSpPr>
        <a:xfrm>
          <a:off x="0" y="0"/>
          <a:ext cx="0" cy="0"/>
          <a:chOff x="0" y="0"/>
          <a:chExt cx="0" cy="0"/>
        </a:xfrm>
      </p:grpSpPr>
      <p:sp>
        <p:nvSpPr>
          <p:cNvPr id="122" name="Google Shape;122;g232a0c01592_0_6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23" name="Google Shape;123;g232a0c01592_0_6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4"/>
        <p:cNvGrpSpPr/>
        <p:nvPr/>
      </p:nvGrpSpPr>
      <p:grpSpPr>
        <a:xfrm>
          <a:off x="0" y="0"/>
          <a:ext cx="0" cy="0"/>
          <a:chOff x="0" y="0"/>
          <a:chExt cx="0" cy="0"/>
        </a:xfrm>
      </p:grpSpPr>
      <p:sp>
        <p:nvSpPr>
          <p:cNvPr id="295" name="Google Shape;295;p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96" name="Google Shape;296;p1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r>
              <a:rPr lang="en-US" dirty="0"/>
              <a:t>[Speak]</a:t>
            </a:r>
            <a:endParaRPr dirty="0"/>
          </a:p>
          <a:p>
            <a:pPr marL="171450" lvl="0" indent="-171450" algn="l" rtl="0">
              <a:lnSpc>
                <a:spcPct val="100000"/>
              </a:lnSpc>
              <a:spcBef>
                <a:spcPts val="0"/>
              </a:spcBef>
              <a:spcAft>
                <a:spcPts val="0"/>
              </a:spcAft>
              <a:buSzPts val="1400"/>
              <a:buChar char="●"/>
            </a:pPr>
            <a:r>
              <a:rPr lang="en-US" dirty="0"/>
              <a:t>As we discussed, very few community college students finish in four semesters.</a:t>
            </a:r>
            <a:endParaRPr dirty="0"/>
          </a:p>
          <a:p>
            <a:pPr marL="171450" lvl="0" indent="-171450" algn="l" rtl="0">
              <a:lnSpc>
                <a:spcPct val="100000"/>
              </a:lnSpc>
              <a:spcBef>
                <a:spcPts val="0"/>
              </a:spcBef>
              <a:spcAft>
                <a:spcPts val="0"/>
              </a:spcAft>
              <a:buSzPts val="1400"/>
              <a:buChar char="●"/>
            </a:pPr>
            <a:r>
              <a:rPr lang="en-US" dirty="0"/>
              <a:t>Here are some characteristics of most community college students: </a:t>
            </a:r>
            <a:endParaRPr dirty="0"/>
          </a:p>
          <a:p>
            <a:pPr marL="628650" lvl="1" indent="-171450" algn="l" rtl="0">
              <a:lnSpc>
                <a:spcPct val="100000"/>
              </a:lnSpc>
              <a:spcBef>
                <a:spcPts val="0"/>
              </a:spcBef>
              <a:spcAft>
                <a:spcPts val="0"/>
              </a:spcAft>
              <a:buSzPts val="1400"/>
              <a:buChar char="●"/>
            </a:pPr>
            <a:r>
              <a:rPr lang="en-US" dirty="0"/>
              <a:t>They enroll part-time.</a:t>
            </a:r>
          </a:p>
          <a:p>
            <a:pPr marL="628650" lvl="1" indent="-171450" algn="l" rtl="0">
              <a:lnSpc>
                <a:spcPct val="100000"/>
              </a:lnSpc>
              <a:spcBef>
                <a:spcPts val="0"/>
              </a:spcBef>
              <a:spcAft>
                <a:spcPts val="0"/>
              </a:spcAft>
              <a:buSzPts val="1400"/>
              <a:buChar char="●"/>
            </a:pPr>
            <a:r>
              <a:rPr lang="en-US" dirty="0"/>
              <a:t>They are working.</a:t>
            </a:r>
            <a:r>
              <a:rPr lang="en-US" baseline="0" dirty="0"/>
              <a:t> </a:t>
            </a:r>
          </a:p>
          <a:p>
            <a:pPr marL="628650" lvl="1" indent="-171450" algn="l" rtl="0">
              <a:lnSpc>
                <a:spcPct val="100000"/>
              </a:lnSpc>
              <a:spcBef>
                <a:spcPts val="0"/>
              </a:spcBef>
              <a:spcAft>
                <a:spcPts val="0"/>
              </a:spcAft>
              <a:buSzPts val="1400"/>
              <a:buChar char="●"/>
            </a:pPr>
            <a:r>
              <a:rPr lang="en-US" dirty="0"/>
              <a:t>They have prior credits.</a:t>
            </a:r>
          </a:p>
          <a:p>
            <a:pPr marL="628650" lvl="1" indent="-171450" algn="l" rtl="0">
              <a:lnSpc>
                <a:spcPct val="100000"/>
              </a:lnSpc>
              <a:spcBef>
                <a:spcPts val="0"/>
              </a:spcBef>
              <a:spcAft>
                <a:spcPts val="0"/>
              </a:spcAft>
              <a:buSzPts val="1400"/>
              <a:buChar char="●"/>
            </a:pPr>
            <a:r>
              <a:rPr lang="en-US" dirty="0"/>
              <a:t>They want to finish in the least amount of time and for the least amount of money. </a:t>
            </a:r>
            <a:endParaRPr dirty="0"/>
          </a:p>
          <a:p>
            <a:pPr marL="457200" marR="0" lvl="0" indent="-228600" algn="l" rtl="0">
              <a:lnSpc>
                <a:spcPct val="100000"/>
              </a:lnSpc>
              <a:spcBef>
                <a:spcPts val="0"/>
              </a:spcBef>
              <a:spcAft>
                <a:spcPts val="0"/>
              </a:spcAft>
              <a:buClr>
                <a:srgbClr val="000000"/>
              </a:buClr>
              <a:buSzPts val="1400"/>
              <a:buFont typeface="Arial"/>
              <a:buNone/>
            </a:pPr>
            <a:endParaRPr dirty="0"/>
          </a:p>
        </p:txBody>
      </p:sp>
      <p:sp>
        <p:nvSpPr>
          <p:cNvPr id="297" name="Google Shape;297;p12:notes"/>
          <p:cNvSpPr txBox="1">
            <a:spLocks noGrp="1"/>
          </p:cNvSpPr>
          <p:nvPr>
            <p:ph type="sldNum" idx="12"/>
          </p:nvPr>
        </p:nvSpPr>
        <p:spPr>
          <a:xfrm>
            <a:off x="0" y="0"/>
            <a:ext cx="3000000" cy="30000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800"/>
              <a:buFont typeface="Arial"/>
              <a:buNone/>
            </a:pPr>
            <a:fld id="{00000000-1234-1234-1234-123412341234}" type="slidenum">
              <a:rPr lang="en-US" sz="1800" u="none" strike="noStrike" cap="none">
                <a:solidFill>
                  <a:srgbClr val="000000"/>
                </a:solidFill>
                <a:latin typeface="Roboto" pitchFamily="2" charset="0"/>
                <a:ea typeface="Roboto" pitchFamily="2" charset="0"/>
                <a:cs typeface="Calibri"/>
                <a:sym typeface="Calibri"/>
              </a:rPr>
              <a:t>20</a:t>
            </a:fld>
            <a:endParaRPr sz="1800" u="none" strike="noStrike" cap="none" dirty="0">
              <a:solidFill>
                <a:srgbClr val="000000"/>
              </a:solidFill>
              <a:latin typeface="Roboto" pitchFamily="2" charset="0"/>
              <a:ea typeface="Roboto" pitchFamily="2" charset="0"/>
              <a:cs typeface="Calibri"/>
              <a:sym typeface="Calibri"/>
            </a:endParaRPr>
          </a:p>
        </p:txBody>
      </p:sp>
    </p:spTree>
    <p:extLst>
      <p:ext uri="{BB962C8B-B14F-4D97-AF65-F5344CB8AC3E}">
        <p14:creationId xmlns:p14="http://schemas.microsoft.com/office/powerpoint/2010/main" val="77380138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6"/>
        <p:cNvGrpSpPr/>
        <p:nvPr/>
      </p:nvGrpSpPr>
      <p:grpSpPr>
        <a:xfrm>
          <a:off x="0" y="0"/>
          <a:ext cx="0" cy="0"/>
          <a:chOff x="0" y="0"/>
          <a:chExt cx="0" cy="0"/>
        </a:xfrm>
      </p:grpSpPr>
      <p:sp>
        <p:nvSpPr>
          <p:cNvPr id="287" name="Google Shape;287;p1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88" name="Google Shape;288;p1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457200" marR="0" lvl="0" indent="-228600" algn="l" rtl="0">
              <a:lnSpc>
                <a:spcPct val="100000"/>
              </a:lnSpc>
              <a:spcBef>
                <a:spcPts val="0"/>
              </a:spcBef>
              <a:spcAft>
                <a:spcPts val="0"/>
              </a:spcAft>
              <a:buClr>
                <a:srgbClr val="000000"/>
              </a:buClr>
              <a:buSzPts val="1400"/>
              <a:buFont typeface="Arial"/>
              <a:buNone/>
            </a:pPr>
            <a:r>
              <a:rPr lang="en-US" dirty="0"/>
              <a:t>[Speak]</a:t>
            </a:r>
            <a:endParaRPr dirty="0"/>
          </a:p>
          <a:p>
            <a:pPr marL="457200" marR="0" lvl="0" indent="-228600" algn="l" rtl="0">
              <a:lnSpc>
                <a:spcPct val="100000"/>
              </a:lnSpc>
              <a:spcBef>
                <a:spcPts val="0"/>
              </a:spcBef>
              <a:spcAft>
                <a:spcPts val="0"/>
              </a:spcAft>
              <a:buClr>
                <a:srgbClr val="000000"/>
              </a:buClr>
              <a:buSzPts val="1400"/>
              <a:buChar char="●"/>
            </a:pPr>
            <a:r>
              <a:rPr lang="en-US" dirty="0"/>
              <a:t>Here is an example of what a full-time educational plan may look like for a student who wants to very closely follow the program map. </a:t>
            </a:r>
            <a:endParaRPr dirty="0"/>
          </a:p>
        </p:txBody>
      </p:sp>
      <p:sp>
        <p:nvSpPr>
          <p:cNvPr id="289" name="Google Shape;289;p11:notes"/>
          <p:cNvSpPr txBox="1">
            <a:spLocks noGrp="1"/>
          </p:cNvSpPr>
          <p:nvPr>
            <p:ph type="sldNum" idx="12"/>
          </p:nvPr>
        </p:nvSpPr>
        <p:spPr>
          <a:xfrm>
            <a:off x="0" y="0"/>
            <a:ext cx="3000000" cy="30000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800"/>
              <a:buFont typeface="Arial"/>
              <a:buNone/>
            </a:pPr>
            <a:fld id="{00000000-1234-1234-1234-123412341234}" type="slidenum">
              <a:rPr lang="en-US" sz="1800" u="none" strike="noStrike" cap="none">
                <a:solidFill>
                  <a:srgbClr val="000000"/>
                </a:solidFill>
                <a:latin typeface="Roboto" pitchFamily="2" charset="0"/>
                <a:ea typeface="Roboto" pitchFamily="2" charset="0"/>
                <a:cs typeface="Calibri"/>
                <a:sym typeface="Calibri"/>
              </a:rPr>
              <a:t>21</a:t>
            </a:fld>
            <a:endParaRPr sz="1800" u="none" strike="noStrike" cap="none" dirty="0">
              <a:solidFill>
                <a:srgbClr val="000000"/>
              </a:solidFill>
              <a:latin typeface="Roboto" pitchFamily="2" charset="0"/>
              <a:ea typeface="Roboto" pitchFamily="2" charset="0"/>
              <a:cs typeface="Calibri"/>
              <a:sym typeface="Calibri"/>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4"/>
        <p:cNvGrpSpPr/>
        <p:nvPr/>
      </p:nvGrpSpPr>
      <p:grpSpPr>
        <a:xfrm>
          <a:off x="0" y="0"/>
          <a:ext cx="0" cy="0"/>
          <a:chOff x="0" y="0"/>
          <a:chExt cx="0" cy="0"/>
        </a:xfrm>
      </p:grpSpPr>
      <p:sp>
        <p:nvSpPr>
          <p:cNvPr id="295" name="Google Shape;295;p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96" name="Google Shape;296;p1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r>
              <a:rPr lang="en-US" dirty="0"/>
              <a:t>[Speak]</a:t>
            </a:r>
            <a:endParaRPr dirty="0"/>
          </a:p>
          <a:p>
            <a:pPr marL="171450" lvl="0" indent="-171450" algn="l" rtl="0">
              <a:lnSpc>
                <a:spcPct val="100000"/>
              </a:lnSpc>
              <a:spcBef>
                <a:spcPts val="0"/>
              </a:spcBef>
              <a:spcAft>
                <a:spcPts val="0"/>
              </a:spcAft>
              <a:buSzPts val="1400"/>
              <a:buChar char="●"/>
            </a:pPr>
            <a:r>
              <a:rPr lang="en-US" dirty="0"/>
              <a:t>As we discussed, very few community college students finish in four semesters.</a:t>
            </a:r>
            <a:endParaRPr dirty="0"/>
          </a:p>
          <a:p>
            <a:pPr marL="171450" lvl="0" indent="-171450" algn="l" rtl="0">
              <a:lnSpc>
                <a:spcPct val="100000"/>
              </a:lnSpc>
              <a:spcBef>
                <a:spcPts val="0"/>
              </a:spcBef>
              <a:spcAft>
                <a:spcPts val="0"/>
              </a:spcAft>
              <a:buSzPts val="1400"/>
              <a:buChar char="●"/>
            </a:pPr>
            <a:r>
              <a:rPr lang="en-US" dirty="0"/>
              <a:t>Here are some characteristics of most community college students: </a:t>
            </a:r>
            <a:endParaRPr dirty="0"/>
          </a:p>
          <a:p>
            <a:pPr marL="628650" lvl="1" indent="-171450" algn="l" rtl="0">
              <a:lnSpc>
                <a:spcPct val="100000"/>
              </a:lnSpc>
              <a:spcBef>
                <a:spcPts val="0"/>
              </a:spcBef>
              <a:spcAft>
                <a:spcPts val="0"/>
              </a:spcAft>
              <a:buSzPts val="1400"/>
              <a:buChar char="●"/>
            </a:pPr>
            <a:r>
              <a:rPr lang="en-US" dirty="0"/>
              <a:t>They enroll part-time.</a:t>
            </a:r>
          </a:p>
          <a:p>
            <a:pPr marL="628650" lvl="1" indent="-171450" algn="l" rtl="0">
              <a:lnSpc>
                <a:spcPct val="100000"/>
              </a:lnSpc>
              <a:spcBef>
                <a:spcPts val="0"/>
              </a:spcBef>
              <a:spcAft>
                <a:spcPts val="0"/>
              </a:spcAft>
              <a:buSzPts val="1400"/>
              <a:buChar char="●"/>
            </a:pPr>
            <a:r>
              <a:rPr lang="en-US" dirty="0"/>
              <a:t>They are working.</a:t>
            </a:r>
            <a:r>
              <a:rPr lang="en-US" baseline="0" dirty="0"/>
              <a:t> </a:t>
            </a:r>
          </a:p>
          <a:p>
            <a:pPr marL="628650" lvl="1" indent="-171450" algn="l" rtl="0">
              <a:lnSpc>
                <a:spcPct val="100000"/>
              </a:lnSpc>
              <a:spcBef>
                <a:spcPts val="0"/>
              </a:spcBef>
              <a:spcAft>
                <a:spcPts val="0"/>
              </a:spcAft>
              <a:buSzPts val="1400"/>
              <a:buChar char="●"/>
            </a:pPr>
            <a:r>
              <a:rPr lang="en-US" dirty="0"/>
              <a:t>They have prior credits.</a:t>
            </a:r>
          </a:p>
          <a:p>
            <a:pPr marL="628650" lvl="1" indent="-171450" algn="l" rtl="0">
              <a:lnSpc>
                <a:spcPct val="100000"/>
              </a:lnSpc>
              <a:spcBef>
                <a:spcPts val="0"/>
              </a:spcBef>
              <a:spcAft>
                <a:spcPts val="0"/>
              </a:spcAft>
              <a:buSzPts val="1400"/>
              <a:buChar char="●"/>
            </a:pPr>
            <a:r>
              <a:rPr lang="en-US" dirty="0"/>
              <a:t>They want to finish in the least amount of time and for the least amount of money. </a:t>
            </a:r>
            <a:endParaRPr dirty="0"/>
          </a:p>
          <a:p>
            <a:pPr marL="457200" marR="0" lvl="0" indent="-228600" algn="l" rtl="0">
              <a:lnSpc>
                <a:spcPct val="100000"/>
              </a:lnSpc>
              <a:spcBef>
                <a:spcPts val="0"/>
              </a:spcBef>
              <a:spcAft>
                <a:spcPts val="0"/>
              </a:spcAft>
              <a:buClr>
                <a:srgbClr val="000000"/>
              </a:buClr>
              <a:buSzPts val="1400"/>
              <a:buFont typeface="Arial"/>
              <a:buNone/>
            </a:pPr>
            <a:endParaRPr dirty="0"/>
          </a:p>
        </p:txBody>
      </p:sp>
      <p:sp>
        <p:nvSpPr>
          <p:cNvPr id="297" name="Google Shape;297;p12:notes"/>
          <p:cNvSpPr txBox="1">
            <a:spLocks noGrp="1"/>
          </p:cNvSpPr>
          <p:nvPr>
            <p:ph type="sldNum" idx="12"/>
          </p:nvPr>
        </p:nvSpPr>
        <p:spPr>
          <a:xfrm>
            <a:off x="0" y="0"/>
            <a:ext cx="3000000" cy="30000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800"/>
              <a:buFont typeface="Arial"/>
              <a:buNone/>
            </a:pPr>
            <a:fld id="{00000000-1234-1234-1234-123412341234}" type="slidenum">
              <a:rPr lang="en-US" sz="1800" u="none" strike="noStrike" cap="none">
                <a:solidFill>
                  <a:srgbClr val="000000"/>
                </a:solidFill>
                <a:latin typeface="Roboto" pitchFamily="2" charset="0"/>
                <a:ea typeface="Roboto" pitchFamily="2" charset="0"/>
                <a:cs typeface="Calibri"/>
                <a:sym typeface="Calibri"/>
              </a:rPr>
              <a:t>22</a:t>
            </a:fld>
            <a:endParaRPr sz="1800" u="none" strike="noStrike" cap="none" dirty="0">
              <a:solidFill>
                <a:srgbClr val="000000"/>
              </a:solidFill>
              <a:latin typeface="Roboto" pitchFamily="2" charset="0"/>
              <a:ea typeface="Roboto" pitchFamily="2" charset="0"/>
              <a:cs typeface="Calibri"/>
              <a:sym typeface="Calibri"/>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4"/>
        <p:cNvGrpSpPr/>
        <p:nvPr/>
      </p:nvGrpSpPr>
      <p:grpSpPr>
        <a:xfrm>
          <a:off x="0" y="0"/>
          <a:ext cx="0" cy="0"/>
          <a:chOff x="0" y="0"/>
          <a:chExt cx="0" cy="0"/>
        </a:xfrm>
      </p:grpSpPr>
      <p:sp>
        <p:nvSpPr>
          <p:cNvPr id="315" name="Google Shape;315;p1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16" name="Google Shape;316;p1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457200" marR="0" lvl="0" indent="-228600" algn="l" rtl="0">
              <a:lnSpc>
                <a:spcPct val="100000"/>
              </a:lnSpc>
              <a:spcBef>
                <a:spcPts val="0"/>
              </a:spcBef>
              <a:spcAft>
                <a:spcPts val="0"/>
              </a:spcAft>
              <a:buClr>
                <a:srgbClr val="000000"/>
              </a:buClr>
              <a:buSzPts val="1400"/>
              <a:buFont typeface="Arial"/>
              <a:buNone/>
            </a:pPr>
            <a:r>
              <a:rPr lang="en-US" dirty="0"/>
              <a:t>[Speak]</a:t>
            </a:r>
            <a:endParaRPr dirty="0"/>
          </a:p>
          <a:p>
            <a:pPr marL="457200" marR="0" lvl="0" indent="-228600" algn="l" rtl="0">
              <a:lnSpc>
                <a:spcPct val="100000"/>
              </a:lnSpc>
              <a:spcBef>
                <a:spcPts val="0"/>
              </a:spcBef>
              <a:spcAft>
                <a:spcPts val="0"/>
              </a:spcAft>
              <a:buClr>
                <a:srgbClr val="000000"/>
              </a:buClr>
              <a:buSzPts val="1400"/>
              <a:buChar char="●"/>
            </a:pPr>
            <a:r>
              <a:rPr lang="en-US" dirty="0"/>
              <a:t>Here’s what a part-time student’s plan could look like. </a:t>
            </a:r>
            <a:endParaRPr dirty="0"/>
          </a:p>
          <a:p>
            <a:pPr marL="457200" marR="0" lvl="0" indent="-228600" algn="l" rtl="0">
              <a:lnSpc>
                <a:spcPct val="100000"/>
              </a:lnSpc>
              <a:spcBef>
                <a:spcPts val="0"/>
              </a:spcBef>
              <a:spcAft>
                <a:spcPts val="0"/>
              </a:spcAft>
              <a:buClr>
                <a:srgbClr val="000000"/>
              </a:buClr>
              <a:buSzPts val="1400"/>
              <a:buChar char="●"/>
            </a:pPr>
            <a:r>
              <a:rPr lang="en-US" dirty="0"/>
              <a:t>Notice a few things about this part-time plan. </a:t>
            </a:r>
            <a:endParaRPr dirty="0"/>
          </a:p>
          <a:p>
            <a:pPr marL="457200" marR="0" lvl="0" indent="-228600" algn="l" rtl="0">
              <a:lnSpc>
                <a:spcPct val="100000"/>
              </a:lnSpc>
              <a:spcBef>
                <a:spcPts val="0"/>
              </a:spcBef>
              <a:spcAft>
                <a:spcPts val="0"/>
              </a:spcAft>
              <a:buClr>
                <a:srgbClr val="000000"/>
              </a:buClr>
              <a:buSzPts val="1400"/>
              <a:buChar char="●"/>
            </a:pPr>
            <a:r>
              <a:rPr lang="en-US" dirty="0"/>
              <a:t>Note that this student is taking summer classes, which isn’t always the default option for students. And because they are taking summer classes, they have a path to take 21 credits in their first term and are therefore on track to complete a 60-credit degree in three years!</a:t>
            </a:r>
            <a:endParaRPr dirty="0"/>
          </a:p>
          <a:p>
            <a:pPr marL="457200" marR="0" lvl="0" indent="-228600" algn="l" rtl="0">
              <a:lnSpc>
                <a:spcPct val="100000"/>
              </a:lnSpc>
              <a:spcBef>
                <a:spcPts val="0"/>
              </a:spcBef>
              <a:spcAft>
                <a:spcPts val="0"/>
              </a:spcAft>
              <a:buClr>
                <a:srgbClr val="000000"/>
              </a:buClr>
              <a:buSzPts val="1400"/>
              <a:buChar char="●"/>
            </a:pPr>
            <a:r>
              <a:rPr lang="en-US" dirty="0"/>
              <a:t>This shows that there are ways to ensure that part-time students keep up their momentum and have a plan to complete in a timely fashion. </a:t>
            </a:r>
            <a:endParaRPr dirty="0"/>
          </a:p>
        </p:txBody>
      </p:sp>
      <p:sp>
        <p:nvSpPr>
          <p:cNvPr id="317" name="Google Shape;317;p13:notes"/>
          <p:cNvSpPr txBox="1">
            <a:spLocks noGrp="1"/>
          </p:cNvSpPr>
          <p:nvPr>
            <p:ph type="sldNum" idx="12"/>
          </p:nvPr>
        </p:nvSpPr>
        <p:spPr>
          <a:xfrm>
            <a:off x="0" y="0"/>
            <a:ext cx="3000000" cy="30000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800"/>
              <a:buFont typeface="Arial"/>
              <a:buNone/>
            </a:pPr>
            <a:fld id="{00000000-1234-1234-1234-123412341234}" type="slidenum">
              <a:rPr lang="en-US" sz="1800" u="none" strike="noStrike" cap="none">
                <a:solidFill>
                  <a:srgbClr val="000000"/>
                </a:solidFill>
                <a:latin typeface="Roboto" pitchFamily="2" charset="0"/>
                <a:ea typeface="Roboto" pitchFamily="2" charset="0"/>
                <a:cs typeface="Calibri"/>
                <a:sym typeface="Calibri"/>
              </a:rPr>
              <a:t>23</a:t>
            </a:fld>
            <a:endParaRPr sz="1800" u="none" strike="noStrike" cap="none" dirty="0">
              <a:solidFill>
                <a:srgbClr val="000000"/>
              </a:solidFill>
              <a:latin typeface="Roboto" pitchFamily="2" charset="0"/>
              <a:ea typeface="Roboto" pitchFamily="2" charset="0"/>
              <a:cs typeface="Calibri"/>
              <a:sym typeface="Calibri"/>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4"/>
        <p:cNvGrpSpPr/>
        <p:nvPr/>
      </p:nvGrpSpPr>
      <p:grpSpPr>
        <a:xfrm>
          <a:off x="0" y="0"/>
          <a:ext cx="0" cy="0"/>
          <a:chOff x="0" y="0"/>
          <a:chExt cx="0" cy="0"/>
        </a:xfrm>
      </p:grpSpPr>
      <p:sp>
        <p:nvSpPr>
          <p:cNvPr id="325" name="Google Shape;325;p2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26" name="Google Shape;326;p2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0"/>
        <p:cNvGrpSpPr/>
        <p:nvPr/>
      </p:nvGrpSpPr>
      <p:grpSpPr>
        <a:xfrm>
          <a:off x="0" y="0"/>
          <a:ext cx="0" cy="0"/>
          <a:chOff x="0" y="0"/>
          <a:chExt cx="0" cy="0"/>
        </a:xfrm>
      </p:grpSpPr>
      <p:sp>
        <p:nvSpPr>
          <p:cNvPr id="331" name="Google Shape;331;g192f0f4cffc_0_2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32" name="Google Shape;332;g192f0f4cffc_0_2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r>
              <a:rPr lang="en-US" dirty="0"/>
              <a:t>[Speak]</a:t>
            </a:r>
            <a:endParaRPr dirty="0"/>
          </a:p>
          <a:p>
            <a:pPr marL="171450" lvl="0" indent="-171450" algn="l" rtl="0">
              <a:lnSpc>
                <a:spcPct val="100000"/>
              </a:lnSpc>
              <a:spcBef>
                <a:spcPts val="0"/>
              </a:spcBef>
              <a:spcAft>
                <a:spcPts val="0"/>
              </a:spcAft>
              <a:buSzPts val="1400"/>
              <a:buChar char="●"/>
            </a:pPr>
            <a:r>
              <a:rPr lang="en-US" dirty="0"/>
              <a:t>This section of the workshop highlights the student voice and what students think about educational plans. </a:t>
            </a:r>
            <a:endParaRPr dirty="0"/>
          </a:p>
          <a:p>
            <a:pPr marL="171450" lvl="0" indent="-171450" algn="l" rtl="0">
              <a:lnSpc>
                <a:spcPct val="100000"/>
              </a:lnSpc>
              <a:spcBef>
                <a:spcPts val="0"/>
              </a:spcBef>
              <a:spcAft>
                <a:spcPts val="0"/>
              </a:spcAft>
              <a:buSzPts val="1400"/>
              <a:buChar char="●"/>
            </a:pPr>
            <a:r>
              <a:rPr lang="en-US" dirty="0"/>
              <a:t>These quotes come from research that CCRC and CCCSE (Center for Community College Student Engagement) have conducted with students across the country. </a:t>
            </a:r>
            <a:endParaRPr dirty="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6"/>
        <p:cNvGrpSpPr/>
        <p:nvPr/>
      </p:nvGrpSpPr>
      <p:grpSpPr>
        <a:xfrm>
          <a:off x="0" y="0"/>
          <a:ext cx="0" cy="0"/>
          <a:chOff x="0" y="0"/>
          <a:chExt cx="0" cy="0"/>
        </a:xfrm>
      </p:grpSpPr>
      <p:sp>
        <p:nvSpPr>
          <p:cNvPr id="337" name="Google Shape;337;p1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r>
              <a:rPr lang="en-US" dirty="0"/>
              <a:t>[Speak]</a:t>
            </a:r>
            <a:endParaRPr dirty="0"/>
          </a:p>
          <a:p>
            <a:pPr marL="171450" lvl="0" indent="-171450" algn="l" rtl="0">
              <a:lnSpc>
                <a:spcPct val="100000"/>
              </a:lnSpc>
              <a:spcBef>
                <a:spcPts val="0"/>
              </a:spcBef>
              <a:spcAft>
                <a:spcPts val="0"/>
              </a:spcAft>
              <a:buSzPts val="1400"/>
              <a:buChar char="●"/>
            </a:pPr>
            <a:r>
              <a:rPr lang="en-US" dirty="0"/>
              <a:t>To summarize, when students have a plan, it is motivating and reassuring. </a:t>
            </a:r>
            <a:endParaRPr dirty="0"/>
          </a:p>
          <a:p>
            <a:pPr marL="171450" lvl="0" indent="-171450" algn="l" rtl="0">
              <a:lnSpc>
                <a:spcPct val="100000"/>
              </a:lnSpc>
              <a:spcBef>
                <a:spcPts val="0"/>
              </a:spcBef>
              <a:spcAft>
                <a:spcPts val="0"/>
              </a:spcAft>
              <a:buSzPts val="1400"/>
              <a:buChar char="●"/>
            </a:pPr>
            <a:r>
              <a:rPr lang="en-US" dirty="0"/>
              <a:t>As these quotes will show, educational plans are motivating because students can see that they are making progress on their plans and advancing toward their goals. </a:t>
            </a:r>
            <a:endParaRPr dirty="0"/>
          </a:p>
          <a:p>
            <a:pPr marL="171450" lvl="0" indent="-171450" algn="l" rtl="0">
              <a:lnSpc>
                <a:spcPct val="100000"/>
              </a:lnSpc>
              <a:spcBef>
                <a:spcPts val="0"/>
              </a:spcBef>
              <a:spcAft>
                <a:spcPts val="0"/>
              </a:spcAft>
              <a:buSzPts val="1400"/>
              <a:buChar char="●"/>
            </a:pPr>
            <a:r>
              <a:rPr lang="en-US" dirty="0"/>
              <a:t>Educational plans are also reassuring because, with a plan, a student feels more confident that they are going to be taking the right classes. </a:t>
            </a:r>
            <a:endParaRPr dirty="0"/>
          </a:p>
        </p:txBody>
      </p:sp>
      <p:sp>
        <p:nvSpPr>
          <p:cNvPr id="338" name="Google Shape;338;p1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2"/>
        <p:cNvGrpSpPr/>
        <p:nvPr/>
      </p:nvGrpSpPr>
      <p:grpSpPr>
        <a:xfrm>
          <a:off x="0" y="0"/>
          <a:ext cx="0" cy="0"/>
          <a:chOff x="0" y="0"/>
          <a:chExt cx="0" cy="0"/>
        </a:xfrm>
      </p:grpSpPr>
      <p:sp>
        <p:nvSpPr>
          <p:cNvPr id="343" name="Google Shape;343;p1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a:p>
        </p:txBody>
      </p:sp>
      <p:sp>
        <p:nvSpPr>
          <p:cNvPr id="344" name="Google Shape;344;p1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8"/>
        <p:cNvGrpSpPr/>
        <p:nvPr/>
      </p:nvGrpSpPr>
      <p:grpSpPr>
        <a:xfrm>
          <a:off x="0" y="0"/>
          <a:ext cx="0" cy="0"/>
          <a:chOff x="0" y="0"/>
          <a:chExt cx="0" cy="0"/>
        </a:xfrm>
      </p:grpSpPr>
      <p:sp>
        <p:nvSpPr>
          <p:cNvPr id="349" name="Google Shape;349;p1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r>
              <a:rPr lang="en-US" dirty="0"/>
              <a:t>[Note to facilitator: In this quote, the student is referring to a degree audit tool connected to their educational plan. With this tool they can see how far along they are towards completing the program of study.] </a:t>
            </a:r>
            <a:endParaRPr dirty="0"/>
          </a:p>
        </p:txBody>
      </p:sp>
      <p:sp>
        <p:nvSpPr>
          <p:cNvPr id="350" name="Google Shape;350;p1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4"/>
        <p:cNvGrpSpPr/>
        <p:nvPr/>
      </p:nvGrpSpPr>
      <p:grpSpPr>
        <a:xfrm>
          <a:off x="0" y="0"/>
          <a:ext cx="0" cy="0"/>
          <a:chOff x="0" y="0"/>
          <a:chExt cx="0" cy="0"/>
        </a:xfrm>
      </p:grpSpPr>
      <p:sp>
        <p:nvSpPr>
          <p:cNvPr id="355" name="Google Shape;355;p1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a:p>
        </p:txBody>
      </p:sp>
      <p:sp>
        <p:nvSpPr>
          <p:cNvPr id="356" name="Google Shape;356;p1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29" name="Google Shape;129;p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r>
              <a:rPr lang="en-US" dirty="0"/>
              <a:t>[To facilitator: As you introduce this workshop, you can explain that it is about educational planning, including what educational planning is, why educational planning is important, strategies for scaling educational planning, and feedback from students about why they value educational plans.]</a:t>
            </a:r>
            <a:endParaRPr dirty="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0"/>
        <p:cNvGrpSpPr/>
        <p:nvPr/>
      </p:nvGrpSpPr>
      <p:grpSpPr>
        <a:xfrm>
          <a:off x="0" y="0"/>
          <a:ext cx="0" cy="0"/>
          <a:chOff x="0" y="0"/>
          <a:chExt cx="0" cy="0"/>
        </a:xfrm>
      </p:grpSpPr>
      <p:sp>
        <p:nvSpPr>
          <p:cNvPr id="361" name="Google Shape;361;p1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a:p>
        </p:txBody>
      </p:sp>
      <p:sp>
        <p:nvSpPr>
          <p:cNvPr id="362" name="Google Shape;362;p1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6"/>
        <p:cNvGrpSpPr/>
        <p:nvPr/>
      </p:nvGrpSpPr>
      <p:grpSpPr>
        <a:xfrm>
          <a:off x="0" y="0"/>
          <a:ext cx="0" cy="0"/>
          <a:chOff x="0" y="0"/>
          <a:chExt cx="0" cy="0"/>
        </a:xfrm>
      </p:grpSpPr>
      <p:sp>
        <p:nvSpPr>
          <p:cNvPr id="367" name="Google Shape;367;p2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r>
              <a:rPr lang="en-US" dirty="0"/>
              <a:t>[You should be able to just press play (make sure you are sharing audio as well as your slides), but in case it’s easier to share from YouTube, here is the link: </a:t>
            </a:r>
            <a:r>
              <a:rPr lang="en-US" u="sng" dirty="0">
                <a:solidFill>
                  <a:schemeClr val="hlink"/>
                </a:solidFill>
                <a:hlinkClick r:id="rId3"/>
              </a:rPr>
              <a:t>https://www.youtube.com/watch?v=_io8SRs6-6k&amp;t=97s</a:t>
            </a:r>
            <a:r>
              <a:rPr lang="en-US" u="none" baseline="0" dirty="0">
                <a:solidFill>
                  <a:schemeClr val="tx1"/>
                </a:solidFill>
              </a:rPr>
              <a:t>.]</a:t>
            </a:r>
            <a:endParaRPr u="none" dirty="0">
              <a:solidFill>
                <a:schemeClr val="tx1"/>
              </a:solidFill>
            </a:endParaRPr>
          </a:p>
        </p:txBody>
      </p:sp>
      <p:sp>
        <p:nvSpPr>
          <p:cNvPr id="368" name="Google Shape;368;p2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1"/>
        <p:cNvGrpSpPr/>
        <p:nvPr/>
      </p:nvGrpSpPr>
      <p:grpSpPr>
        <a:xfrm>
          <a:off x="0" y="0"/>
          <a:ext cx="0" cy="0"/>
          <a:chOff x="0" y="0"/>
          <a:chExt cx="0" cy="0"/>
        </a:xfrm>
      </p:grpSpPr>
      <p:sp>
        <p:nvSpPr>
          <p:cNvPr id="372" name="Google Shape;372;p2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73" name="Google Shape;373;p2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457200" marR="0" lvl="0" indent="-228600" algn="l" rtl="0">
              <a:lnSpc>
                <a:spcPct val="100000"/>
              </a:lnSpc>
              <a:spcBef>
                <a:spcPts val="0"/>
              </a:spcBef>
              <a:spcAft>
                <a:spcPts val="0"/>
              </a:spcAft>
              <a:buClr>
                <a:srgbClr val="000000"/>
              </a:buClr>
              <a:buSzPts val="1400"/>
              <a:buFont typeface="Arial"/>
              <a:buNone/>
            </a:pPr>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7"/>
        <p:cNvGrpSpPr/>
        <p:nvPr/>
      </p:nvGrpSpPr>
      <p:grpSpPr>
        <a:xfrm>
          <a:off x="0" y="0"/>
          <a:ext cx="0" cy="0"/>
          <a:chOff x="0" y="0"/>
          <a:chExt cx="0" cy="0"/>
        </a:xfrm>
      </p:grpSpPr>
      <p:sp>
        <p:nvSpPr>
          <p:cNvPr id="378" name="Google Shape;378;p2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79" name="Google Shape;379;p2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3"/>
        <p:cNvGrpSpPr/>
        <p:nvPr/>
      </p:nvGrpSpPr>
      <p:grpSpPr>
        <a:xfrm>
          <a:off x="0" y="0"/>
          <a:ext cx="0" cy="0"/>
          <a:chOff x="0" y="0"/>
          <a:chExt cx="0" cy="0"/>
        </a:xfrm>
      </p:grpSpPr>
      <p:sp>
        <p:nvSpPr>
          <p:cNvPr id="384" name="Google Shape;384;g170be213318_0_1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85" name="Google Shape;385;g170be213318_0_1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9"/>
        <p:cNvGrpSpPr/>
        <p:nvPr/>
      </p:nvGrpSpPr>
      <p:grpSpPr>
        <a:xfrm>
          <a:off x="0" y="0"/>
          <a:ext cx="0" cy="0"/>
          <a:chOff x="0" y="0"/>
          <a:chExt cx="0" cy="0"/>
        </a:xfrm>
      </p:grpSpPr>
      <p:sp>
        <p:nvSpPr>
          <p:cNvPr id="390" name="Google Shape;390;p2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91" name="Google Shape;391;p2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457200" marR="0" lvl="0" indent="-228600" algn="l" rtl="0">
              <a:lnSpc>
                <a:spcPct val="100000"/>
              </a:lnSpc>
              <a:spcBef>
                <a:spcPts val="0"/>
              </a:spcBef>
              <a:spcAft>
                <a:spcPts val="0"/>
              </a:spcAft>
              <a:buClr>
                <a:srgbClr val="000000"/>
              </a:buClr>
              <a:buSzPts val="1400"/>
              <a:buFont typeface="Arial"/>
              <a:buNone/>
            </a:pPr>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5"/>
        <p:cNvGrpSpPr/>
        <p:nvPr/>
      </p:nvGrpSpPr>
      <p:grpSpPr>
        <a:xfrm>
          <a:off x="0" y="0"/>
          <a:ext cx="0" cy="0"/>
          <a:chOff x="0" y="0"/>
          <a:chExt cx="0" cy="0"/>
        </a:xfrm>
      </p:grpSpPr>
      <p:sp>
        <p:nvSpPr>
          <p:cNvPr id="396" name="Google Shape;396;g192f0f4cffc_0_2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97" name="Google Shape;397;g192f0f4cffc_0_2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01"/>
        <p:cNvGrpSpPr/>
        <p:nvPr/>
      </p:nvGrpSpPr>
      <p:grpSpPr>
        <a:xfrm>
          <a:off x="0" y="0"/>
          <a:ext cx="0" cy="0"/>
          <a:chOff x="0" y="0"/>
          <a:chExt cx="0" cy="0"/>
        </a:xfrm>
      </p:grpSpPr>
      <p:sp>
        <p:nvSpPr>
          <p:cNvPr id="402" name="Google Shape;402;g170be213318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03" name="Google Shape;403;g170be213318_0_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139700" lvl="0" indent="0" algn="l" rtl="0">
              <a:lnSpc>
                <a:spcPct val="100000"/>
              </a:lnSpc>
              <a:spcBef>
                <a:spcPts val="0"/>
              </a:spcBef>
              <a:spcAft>
                <a:spcPts val="0"/>
              </a:spcAft>
              <a:buSzPts val="1400"/>
              <a:buNone/>
            </a:pPr>
            <a:r>
              <a:rPr lang="en-US" dirty="0"/>
              <a:t>[Speak]</a:t>
            </a:r>
            <a:endParaRPr dirty="0"/>
          </a:p>
          <a:p>
            <a:pPr marL="457200" lvl="0" indent="-317500" algn="l" rtl="0">
              <a:lnSpc>
                <a:spcPct val="100000"/>
              </a:lnSpc>
              <a:spcBef>
                <a:spcPts val="0"/>
              </a:spcBef>
              <a:spcAft>
                <a:spcPts val="0"/>
              </a:spcAft>
              <a:buSzPts val="1400"/>
              <a:buChar char="●"/>
            </a:pPr>
            <a:r>
              <a:rPr lang="en-US" dirty="0"/>
              <a:t>Complete. Not just a semester or two, but a full-program plan through completion of a student’s program. A full-program plan shows the trajectory of courses from beginning to end. Plans will likely change over time, but it is important for students to start with a provisional complete program plan.</a:t>
            </a:r>
            <a:endParaRPr dirty="0"/>
          </a:p>
          <a:p>
            <a:pPr marL="457200" lvl="0" indent="-317500" algn="l" rtl="0">
              <a:lnSpc>
                <a:spcPct val="100000"/>
              </a:lnSpc>
              <a:spcBef>
                <a:spcPts val="0"/>
              </a:spcBef>
              <a:spcAft>
                <a:spcPts val="0"/>
              </a:spcAft>
              <a:buSzPts val="1400"/>
              <a:buChar char="●"/>
            </a:pPr>
            <a:r>
              <a:rPr lang="en-US" dirty="0"/>
              <a:t>Customized. Programs maps don’t reflect all the individual contingencies affecting each student as they move through a program of study. Plans should be based on maps but customized to reflect the unique case of each student.</a:t>
            </a:r>
            <a:endParaRPr dirty="0"/>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08"/>
        <p:cNvGrpSpPr/>
        <p:nvPr/>
      </p:nvGrpSpPr>
      <p:grpSpPr>
        <a:xfrm>
          <a:off x="0" y="0"/>
          <a:ext cx="0" cy="0"/>
          <a:chOff x="0" y="0"/>
          <a:chExt cx="0" cy="0"/>
        </a:xfrm>
      </p:grpSpPr>
      <p:sp>
        <p:nvSpPr>
          <p:cNvPr id="409" name="Google Shape;409;g192f0f4cffc_0_3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10" name="Google Shape;410;g192f0f4cffc_0_3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r>
              <a:rPr lang="en-US" dirty="0"/>
              <a:t>[Speak]</a:t>
            </a:r>
            <a:endParaRPr dirty="0"/>
          </a:p>
          <a:p>
            <a:pPr marL="171450" lvl="0" indent="-171450" algn="l" rtl="0">
              <a:lnSpc>
                <a:spcPct val="100000"/>
              </a:lnSpc>
              <a:spcBef>
                <a:spcPts val="0"/>
              </a:spcBef>
              <a:spcAft>
                <a:spcPts val="0"/>
              </a:spcAft>
              <a:buSzPts val="1400"/>
              <a:buChar char="●"/>
            </a:pPr>
            <a:r>
              <a:rPr lang="en-US" dirty="0"/>
              <a:t>Inspiring. Educational plans should include a course that is inspiring and lights their fire for learning. Many students only take math, English, and maybe a first-year experience course in their first term. How could we help students take more program-related courses or other courses that are inspiring?</a:t>
            </a:r>
            <a:endParaRPr dirty="0"/>
          </a:p>
          <a:p>
            <a:pPr marL="171450" lvl="0" indent="-171450" algn="l" rtl="0">
              <a:lnSpc>
                <a:spcPct val="100000"/>
              </a:lnSpc>
              <a:spcBef>
                <a:spcPts val="0"/>
              </a:spcBef>
              <a:spcAft>
                <a:spcPts val="0"/>
              </a:spcAft>
              <a:buSzPts val="1400"/>
              <a:buChar char="●"/>
            </a:pPr>
            <a:r>
              <a:rPr lang="en-US" dirty="0"/>
              <a:t>Accessible and dynamic. Plans shouldn’t be static like program maps. They should be accessible to students and others and regularly updated to account for changes in program of study as well as changes to classes and the timeline to completion. When students fall off plan, an advisor or faculty can circle back with the student to discuss the implications of that change. </a:t>
            </a:r>
            <a:endParaRPr dirty="0"/>
          </a:p>
          <a:p>
            <a:pPr marL="171450" lvl="0" indent="-171450" algn="l" rtl="0">
              <a:lnSpc>
                <a:spcPct val="100000"/>
              </a:lnSpc>
              <a:spcBef>
                <a:spcPts val="0"/>
              </a:spcBef>
              <a:spcAft>
                <a:spcPts val="0"/>
              </a:spcAft>
              <a:buSzPts val="1400"/>
              <a:buChar char="●"/>
            </a:pPr>
            <a:r>
              <a:rPr lang="en-US" dirty="0"/>
              <a:t>Connected to institutional processes. It is useful for plans to be connected to registration and scheduling so that students and their advisors can check progress and update plans when students are registering. The educational plans can also be used to develop course schedules so that colleges can anticipate demand for courses and students can take the course that they need when they need them.</a:t>
            </a:r>
            <a:endParaRPr dirty="0"/>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15"/>
        <p:cNvGrpSpPr/>
        <p:nvPr/>
      </p:nvGrpSpPr>
      <p:grpSpPr>
        <a:xfrm>
          <a:off x="0" y="0"/>
          <a:ext cx="0" cy="0"/>
          <a:chOff x="0" y="0"/>
          <a:chExt cx="0" cy="0"/>
        </a:xfrm>
      </p:grpSpPr>
      <p:sp>
        <p:nvSpPr>
          <p:cNvPr id="416" name="Google Shape;416;g192f0f4cffc_0_3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17" name="Google Shape;417;g192f0f4cffc_0_3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3"/>
        <p:cNvGrpSpPr/>
        <p:nvPr/>
      </p:nvGrpSpPr>
      <p:grpSpPr>
        <a:xfrm>
          <a:off x="0" y="0"/>
          <a:ext cx="0" cy="0"/>
          <a:chOff x="0" y="0"/>
          <a:chExt cx="0" cy="0"/>
        </a:xfrm>
      </p:grpSpPr>
      <p:sp>
        <p:nvSpPr>
          <p:cNvPr id="134" name="Google Shape;134;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35" name="Google Shape;135;p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21"/>
        <p:cNvGrpSpPr/>
        <p:nvPr/>
      </p:nvGrpSpPr>
      <p:grpSpPr>
        <a:xfrm>
          <a:off x="0" y="0"/>
          <a:ext cx="0" cy="0"/>
          <a:chOff x="0" y="0"/>
          <a:chExt cx="0" cy="0"/>
        </a:xfrm>
      </p:grpSpPr>
      <p:sp>
        <p:nvSpPr>
          <p:cNvPr id="422" name="Google Shape;422;g170be213318_0_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23" name="Google Shape;423;g170be213318_0_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139700" lvl="0" indent="0" algn="l" rtl="0">
              <a:lnSpc>
                <a:spcPct val="100000"/>
              </a:lnSpc>
              <a:spcBef>
                <a:spcPts val="0"/>
              </a:spcBef>
              <a:spcAft>
                <a:spcPts val="0"/>
              </a:spcAft>
              <a:buSzPts val="1400"/>
              <a:buNone/>
            </a:pPr>
            <a:r>
              <a:rPr lang="en-US" dirty="0"/>
              <a:t>[Speak]</a:t>
            </a:r>
            <a:endParaRPr dirty="0"/>
          </a:p>
          <a:p>
            <a:pPr marL="457200" lvl="0" indent="-317500" algn="l" rtl="0">
              <a:lnSpc>
                <a:spcPct val="100000"/>
              </a:lnSpc>
              <a:spcBef>
                <a:spcPts val="0"/>
              </a:spcBef>
              <a:spcAft>
                <a:spcPts val="0"/>
              </a:spcAft>
              <a:buSzPts val="1400"/>
              <a:buChar char="●"/>
            </a:pPr>
            <a:r>
              <a:rPr lang="en-US" dirty="0"/>
              <a:t>One frequently asked question about educational planning is, “Who is going to do this and when?” </a:t>
            </a:r>
            <a:endParaRPr dirty="0"/>
          </a:p>
          <a:p>
            <a:pPr marL="457200" lvl="0" indent="-317500" algn="l" rtl="0">
              <a:lnSpc>
                <a:spcPct val="100000"/>
              </a:lnSpc>
              <a:spcBef>
                <a:spcPts val="0"/>
              </a:spcBef>
              <a:spcAft>
                <a:spcPts val="0"/>
              </a:spcAft>
              <a:buSzPts val="1400"/>
              <a:buChar char="●"/>
            </a:pPr>
            <a:r>
              <a:rPr lang="en-US" dirty="0"/>
              <a:t>At some colleges, students are helped to make an initial plan during orientation and then create a full-program plan later in their first term through an appointment with a counselor, advisor, or student success coach. This can be spread out over the course of the fall term but may still be a challenge in colleges with high advisor-to-student ratios. </a:t>
            </a:r>
            <a:endParaRPr dirty="0"/>
          </a:p>
          <a:p>
            <a:pPr marL="457200" lvl="0" indent="-317500" algn="l" rtl="0">
              <a:lnSpc>
                <a:spcPct val="100000"/>
              </a:lnSpc>
              <a:spcBef>
                <a:spcPts val="0"/>
              </a:spcBef>
              <a:spcAft>
                <a:spcPts val="0"/>
              </a:spcAft>
              <a:buSzPts val="1400"/>
              <a:buChar char="●"/>
            </a:pPr>
            <a:r>
              <a:rPr lang="en-US" dirty="0"/>
              <a:t>At other colleges, educational planning can occur in first-year experience courses or other courses that many students take in their first term. In these cases, developing the educational plan can be a course assignment in which part of the assignment includes having an advisor approve the plan and ensure that it’s logged into the student information system. </a:t>
            </a:r>
            <a:endParaRPr dirty="0"/>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28"/>
        <p:cNvGrpSpPr/>
        <p:nvPr/>
      </p:nvGrpSpPr>
      <p:grpSpPr>
        <a:xfrm>
          <a:off x="0" y="0"/>
          <a:ext cx="0" cy="0"/>
          <a:chOff x="0" y="0"/>
          <a:chExt cx="0" cy="0"/>
        </a:xfrm>
      </p:grpSpPr>
      <p:sp>
        <p:nvSpPr>
          <p:cNvPr id="429" name="Google Shape;429;g170be213318_0_3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30" name="Google Shape;430;g170be213318_0_3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139700" lvl="0" indent="0" algn="l" rtl="0">
              <a:lnSpc>
                <a:spcPct val="100000"/>
              </a:lnSpc>
              <a:spcBef>
                <a:spcPts val="0"/>
              </a:spcBef>
              <a:spcAft>
                <a:spcPts val="0"/>
              </a:spcAft>
              <a:buSzPts val="1400"/>
              <a:buNone/>
            </a:pPr>
            <a:r>
              <a:rPr lang="en-US" dirty="0"/>
              <a:t>[Speak]</a:t>
            </a:r>
            <a:endParaRPr dirty="0"/>
          </a:p>
          <a:p>
            <a:pPr marL="457200" lvl="0" indent="-317500" algn="l" rtl="0">
              <a:lnSpc>
                <a:spcPct val="100000"/>
              </a:lnSpc>
              <a:spcBef>
                <a:spcPts val="0"/>
              </a:spcBef>
              <a:spcAft>
                <a:spcPts val="0"/>
              </a:spcAft>
              <a:buSzPts val="1400"/>
              <a:buChar char="-"/>
            </a:pPr>
            <a:r>
              <a:rPr lang="en-US" dirty="0"/>
              <a:t>Programs need to ensure that advisors are up to date about program requirements and transfer requirements so that they can give accurate and up-to-date information to students. There needs to be a communication channel between faculty and advisors.</a:t>
            </a:r>
            <a:endParaRPr dirty="0"/>
          </a:p>
          <a:p>
            <a:pPr marL="457200" lvl="0" indent="-317500" algn="l" rtl="0">
              <a:lnSpc>
                <a:spcPct val="100000"/>
              </a:lnSpc>
              <a:spcBef>
                <a:spcPts val="0"/>
              </a:spcBef>
              <a:spcAft>
                <a:spcPts val="0"/>
              </a:spcAft>
              <a:buSzPts val="1400"/>
              <a:buChar char="-"/>
            </a:pPr>
            <a:r>
              <a:rPr lang="en-US" dirty="0"/>
              <a:t>Establish regular touch points and processes to ensure that plans are updated, such as reviewing plans at registration or if students are falling off plan. </a:t>
            </a:r>
            <a:endParaRPr dirty="0"/>
          </a:p>
          <a:p>
            <a:pPr marL="457200" lvl="0" indent="-317500" algn="l" rtl="0">
              <a:lnSpc>
                <a:spcPct val="100000"/>
              </a:lnSpc>
              <a:spcBef>
                <a:spcPts val="0"/>
              </a:spcBef>
              <a:spcAft>
                <a:spcPts val="0"/>
              </a:spcAft>
              <a:buSzPts val="1400"/>
              <a:buChar char="-"/>
            </a:pPr>
            <a:r>
              <a:rPr lang="en-US" dirty="0"/>
              <a:t>We often hear from colleges that they can’t start planning because they lack planning software, but you don’t really need planning software—you can use Excel or Word. The key thing</a:t>
            </a:r>
            <a:r>
              <a:rPr lang="en-US" baseline="0" dirty="0"/>
              <a:t> is that </a:t>
            </a:r>
            <a:r>
              <a:rPr lang="en-US" dirty="0"/>
              <a:t>plans are stored in an accessible way and regularly updated.</a:t>
            </a:r>
            <a:endParaRPr dirty="0"/>
          </a:p>
          <a:p>
            <a:pPr marL="457200" lvl="0" indent="-317500" algn="l" rtl="0">
              <a:lnSpc>
                <a:spcPct val="100000"/>
              </a:lnSpc>
              <a:spcBef>
                <a:spcPts val="0"/>
              </a:spcBef>
              <a:spcAft>
                <a:spcPts val="0"/>
              </a:spcAft>
              <a:buSzPts val="1400"/>
              <a:buChar char="-"/>
            </a:pPr>
            <a:r>
              <a:rPr lang="en-US" dirty="0"/>
              <a:t>Make creating a full plan the goal, even if it’s a provisional plan that may need to be updated in major ways. Full plans help students plan a path to completion and help colleges plan course schedules. </a:t>
            </a:r>
            <a:endParaRPr dirty="0"/>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5"/>
        <p:cNvGrpSpPr/>
        <p:nvPr/>
      </p:nvGrpSpPr>
      <p:grpSpPr>
        <a:xfrm>
          <a:off x="0" y="0"/>
          <a:ext cx="0" cy="0"/>
          <a:chOff x="0" y="0"/>
          <a:chExt cx="0" cy="0"/>
        </a:xfrm>
      </p:grpSpPr>
      <p:sp>
        <p:nvSpPr>
          <p:cNvPr id="436" name="Google Shape;436;p2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37" name="Google Shape;437;p2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41"/>
        <p:cNvGrpSpPr/>
        <p:nvPr/>
      </p:nvGrpSpPr>
      <p:grpSpPr>
        <a:xfrm>
          <a:off x="0" y="0"/>
          <a:ext cx="0" cy="0"/>
          <a:chOff x="0" y="0"/>
          <a:chExt cx="0" cy="0"/>
        </a:xfrm>
      </p:grpSpPr>
      <p:sp>
        <p:nvSpPr>
          <p:cNvPr id="442" name="Google Shape;442;g170be213318_0_4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43" name="Google Shape;443;g170be213318_0_4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47"/>
        <p:cNvGrpSpPr/>
        <p:nvPr/>
      </p:nvGrpSpPr>
      <p:grpSpPr>
        <a:xfrm>
          <a:off x="0" y="0"/>
          <a:ext cx="0" cy="0"/>
          <a:chOff x="0" y="0"/>
          <a:chExt cx="0" cy="0"/>
        </a:xfrm>
      </p:grpSpPr>
      <p:sp>
        <p:nvSpPr>
          <p:cNvPr id="448" name="Google Shape;448;p2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49" name="Google Shape;449;p2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457200" marR="0" lvl="0" indent="-228600" algn="l" rtl="0">
              <a:lnSpc>
                <a:spcPct val="100000"/>
              </a:lnSpc>
              <a:spcBef>
                <a:spcPts val="0"/>
              </a:spcBef>
              <a:spcAft>
                <a:spcPts val="0"/>
              </a:spcAft>
              <a:buClr>
                <a:srgbClr val="000000"/>
              </a:buClr>
              <a:buSzPts val="1400"/>
              <a:buFont typeface="Arial"/>
              <a:buNone/>
            </a:pPr>
            <a:endParaRPr/>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53"/>
        <p:cNvGrpSpPr/>
        <p:nvPr/>
      </p:nvGrpSpPr>
      <p:grpSpPr>
        <a:xfrm>
          <a:off x="0" y="0"/>
          <a:ext cx="0" cy="0"/>
          <a:chOff x="0" y="0"/>
          <a:chExt cx="0" cy="0"/>
        </a:xfrm>
      </p:grpSpPr>
      <p:sp>
        <p:nvSpPr>
          <p:cNvPr id="454" name="Google Shape;454;g196d6fc9e16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55" name="Google Shape;455;g196d6fc9e16_0_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59"/>
        <p:cNvGrpSpPr/>
        <p:nvPr/>
      </p:nvGrpSpPr>
      <p:grpSpPr>
        <a:xfrm>
          <a:off x="0" y="0"/>
          <a:ext cx="0" cy="0"/>
          <a:chOff x="0" y="0"/>
          <a:chExt cx="0" cy="0"/>
        </a:xfrm>
      </p:grpSpPr>
      <p:sp>
        <p:nvSpPr>
          <p:cNvPr id="460" name="Google Shape;460;g170be213318_0_2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61" name="Google Shape;461;g170be213318_0_2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r>
              <a:rPr lang="en-US" dirty="0"/>
              <a:t>[Speak]</a:t>
            </a:r>
            <a:endParaRPr dirty="0"/>
          </a:p>
          <a:p>
            <a:pPr marL="171450" lvl="0" indent="-171450" algn="l" rtl="0">
              <a:lnSpc>
                <a:spcPct val="100000"/>
              </a:lnSpc>
              <a:spcBef>
                <a:spcPts val="0"/>
              </a:spcBef>
              <a:spcAft>
                <a:spcPts val="0"/>
              </a:spcAft>
              <a:buSzPts val="1400"/>
              <a:buChar char="●"/>
            </a:pPr>
            <a:r>
              <a:rPr lang="en-US" dirty="0"/>
              <a:t>This slide highlights some of the benefits of educational plans for students: </a:t>
            </a:r>
            <a:endParaRPr dirty="0"/>
          </a:p>
          <a:p>
            <a:pPr marL="628650" lvl="1" indent="-171450" algn="l" rtl="0">
              <a:lnSpc>
                <a:spcPct val="100000"/>
              </a:lnSpc>
              <a:spcBef>
                <a:spcPts val="0"/>
              </a:spcBef>
              <a:spcAft>
                <a:spcPts val="0"/>
              </a:spcAft>
              <a:buSzPts val="1400"/>
              <a:buChar char="●"/>
            </a:pPr>
            <a:r>
              <a:rPr lang="en-US" dirty="0"/>
              <a:t>They can give students confidence and motivation.</a:t>
            </a:r>
            <a:endParaRPr dirty="0"/>
          </a:p>
          <a:p>
            <a:pPr marL="628650" lvl="1" indent="-171450" algn="l" rtl="0">
              <a:lnSpc>
                <a:spcPct val="100000"/>
              </a:lnSpc>
              <a:spcBef>
                <a:spcPts val="0"/>
              </a:spcBef>
              <a:spcAft>
                <a:spcPts val="0"/>
              </a:spcAft>
              <a:buSzPts val="1400"/>
              <a:buChar char="●"/>
            </a:pPr>
            <a:r>
              <a:rPr lang="en-US" dirty="0"/>
              <a:t>They can reduce excess credits because students are assured that they are taking courses that count toward their degree requirements.</a:t>
            </a:r>
            <a:endParaRPr dirty="0"/>
          </a:p>
          <a:p>
            <a:pPr marL="628650" lvl="1" indent="-171450" algn="l" rtl="0">
              <a:lnSpc>
                <a:spcPct val="100000"/>
              </a:lnSpc>
              <a:spcBef>
                <a:spcPts val="0"/>
              </a:spcBef>
              <a:spcAft>
                <a:spcPts val="0"/>
              </a:spcAft>
              <a:buSzPts val="1400"/>
              <a:buChar char="●"/>
            </a:pPr>
            <a:r>
              <a:rPr lang="en-US" dirty="0"/>
              <a:t>They can help students plan their lives because they’ll know what their timeline is for graduating. </a:t>
            </a:r>
            <a:endParaRPr dirty="0"/>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66"/>
        <p:cNvGrpSpPr/>
        <p:nvPr/>
      </p:nvGrpSpPr>
      <p:grpSpPr>
        <a:xfrm>
          <a:off x="0" y="0"/>
          <a:ext cx="0" cy="0"/>
          <a:chOff x="0" y="0"/>
          <a:chExt cx="0" cy="0"/>
        </a:xfrm>
      </p:grpSpPr>
      <p:sp>
        <p:nvSpPr>
          <p:cNvPr id="467" name="Google Shape;467;g170be213318_0_2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68" name="Google Shape;468;g170be213318_0_29: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r>
              <a:rPr lang="en-US" dirty="0"/>
              <a:t>[Speak]</a:t>
            </a:r>
            <a:endParaRPr dirty="0"/>
          </a:p>
          <a:p>
            <a:pPr marL="171450" lvl="0" indent="-171450" algn="l" rtl="0">
              <a:lnSpc>
                <a:spcPct val="100000"/>
              </a:lnSpc>
              <a:spcBef>
                <a:spcPts val="0"/>
              </a:spcBef>
              <a:spcAft>
                <a:spcPts val="0"/>
              </a:spcAft>
              <a:buSzPts val="1400"/>
              <a:buChar char="●"/>
            </a:pPr>
            <a:r>
              <a:rPr lang="en-US" dirty="0"/>
              <a:t>This slide highlights some of the benefits of educational plans for colleges and academic programs:</a:t>
            </a:r>
            <a:endParaRPr dirty="0"/>
          </a:p>
          <a:p>
            <a:pPr marL="628650" lvl="1" indent="-171450" algn="l" rtl="0">
              <a:lnSpc>
                <a:spcPct val="100000"/>
              </a:lnSpc>
              <a:spcBef>
                <a:spcPts val="0"/>
              </a:spcBef>
              <a:spcAft>
                <a:spcPts val="0"/>
              </a:spcAft>
              <a:buSzPts val="1400"/>
              <a:buChar char="●"/>
            </a:pPr>
            <a:r>
              <a:rPr lang="en-US" dirty="0"/>
              <a:t>With every student on an educational plan, colleges and academic programs will have information about how many students are expecting to take which courses and when. This can help programs plan how many sections of a course to offer in a given term and ensure that the courses students need are available when they need them. </a:t>
            </a:r>
            <a:endParaRPr dirty="0"/>
          </a:p>
          <a:p>
            <a:pPr marL="628650" lvl="1" indent="-171450" algn="l" rtl="0">
              <a:lnSpc>
                <a:spcPct val="100000"/>
              </a:lnSpc>
              <a:spcBef>
                <a:spcPts val="0"/>
              </a:spcBef>
              <a:spcAft>
                <a:spcPts val="0"/>
              </a:spcAft>
              <a:buSzPts val="1400"/>
              <a:buChar char="●"/>
            </a:pPr>
            <a:r>
              <a:rPr lang="en-US" dirty="0"/>
              <a:t>Educational plans can also strengthen partnerships. For example, with more students taking dual enrollment courses, colleges can help dual enrollment students develop an educational plan so that they can see what courses are helping them make progress toward their degree. </a:t>
            </a:r>
            <a:endParaRPr dirty="0"/>
          </a:p>
          <a:p>
            <a:pPr marL="171450" lvl="0" indent="-82550" algn="l" rtl="0">
              <a:lnSpc>
                <a:spcPct val="100000"/>
              </a:lnSpc>
              <a:spcBef>
                <a:spcPts val="0"/>
              </a:spcBef>
              <a:spcAft>
                <a:spcPts val="0"/>
              </a:spcAft>
              <a:buSzPts val="1400"/>
              <a:buNone/>
            </a:pPr>
            <a:endParaRPr dirty="0"/>
          </a:p>
          <a:p>
            <a:pPr marL="0" lvl="0" indent="0" algn="l" rtl="0">
              <a:lnSpc>
                <a:spcPct val="100000"/>
              </a:lnSpc>
              <a:spcBef>
                <a:spcPts val="0"/>
              </a:spcBef>
              <a:spcAft>
                <a:spcPts val="0"/>
              </a:spcAft>
              <a:buSzPts val="1400"/>
              <a:buNone/>
            </a:pPr>
            <a:endParaRPr dirty="0"/>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73"/>
        <p:cNvGrpSpPr/>
        <p:nvPr/>
      </p:nvGrpSpPr>
      <p:grpSpPr>
        <a:xfrm>
          <a:off x="0" y="0"/>
          <a:ext cx="0" cy="0"/>
          <a:chOff x="0" y="0"/>
          <a:chExt cx="0" cy="0"/>
        </a:xfrm>
      </p:grpSpPr>
      <p:sp>
        <p:nvSpPr>
          <p:cNvPr id="474" name="Google Shape;474;p3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75" name="Google Shape;475;p3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79"/>
        <p:cNvGrpSpPr/>
        <p:nvPr/>
      </p:nvGrpSpPr>
      <p:grpSpPr>
        <a:xfrm>
          <a:off x="0" y="0"/>
          <a:ext cx="0" cy="0"/>
          <a:chOff x="0" y="0"/>
          <a:chExt cx="0" cy="0"/>
        </a:xfrm>
      </p:grpSpPr>
      <p:sp>
        <p:nvSpPr>
          <p:cNvPr id="480" name="Google Shape;480;p2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81" name="Google Shape;481;p2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0"/>
        <p:cNvGrpSpPr/>
        <p:nvPr/>
      </p:nvGrpSpPr>
      <p:grpSpPr>
        <a:xfrm>
          <a:off x="0" y="0"/>
          <a:ext cx="0" cy="0"/>
          <a:chOff x="0" y="0"/>
          <a:chExt cx="0" cy="0"/>
        </a:xfrm>
      </p:grpSpPr>
      <p:sp>
        <p:nvSpPr>
          <p:cNvPr id="141" name="Google Shape;141;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42" name="Google Shape;142;p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85"/>
        <p:cNvGrpSpPr/>
        <p:nvPr/>
      </p:nvGrpSpPr>
      <p:grpSpPr>
        <a:xfrm>
          <a:off x="0" y="0"/>
          <a:ext cx="0" cy="0"/>
          <a:chOff x="0" y="0"/>
          <a:chExt cx="0" cy="0"/>
        </a:xfrm>
      </p:grpSpPr>
      <p:sp>
        <p:nvSpPr>
          <p:cNvPr id="486" name="Google Shape;486;g192f0f4cffc_0_4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87" name="Google Shape;487;g192f0f4cffc_0_4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91"/>
        <p:cNvGrpSpPr/>
        <p:nvPr/>
      </p:nvGrpSpPr>
      <p:grpSpPr>
        <a:xfrm>
          <a:off x="0" y="0"/>
          <a:ext cx="0" cy="0"/>
          <a:chOff x="0" y="0"/>
          <a:chExt cx="0" cy="0"/>
        </a:xfrm>
      </p:grpSpPr>
      <p:sp>
        <p:nvSpPr>
          <p:cNvPr id="492" name="Google Shape;492;g210cdbb309c_0_1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93" name="Google Shape;493;g210cdbb309c_0_1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98"/>
        <p:cNvGrpSpPr/>
        <p:nvPr/>
      </p:nvGrpSpPr>
      <p:grpSpPr>
        <a:xfrm>
          <a:off x="0" y="0"/>
          <a:ext cx="0" cy="0"/>
          <a:chOff x="0" y="0"/>
          <a:chExt cx="0" cy="0"/>
        </a:xfrm>
      </p:grpSpPr>
      <p:sp>
        <p:nvSpPr>
          <p:cNvPr id="499" name="Google Shape;499;g210cdbb309c_0_1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500" name="Google Shape;500;g210cdbb309c_0_1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7"/>
        <p:cNvGrpSpPr/>
        <p:nvPr/>
      </p:nvGrpSpPr>
      <p:grpSpPr>
        <a:xfrm>
          <a:off x="0" y="0"/>
          <a:ext cx="0" cy="0"/>
          <a:chOff x="0" y="0"/>
          <a:chExt cx="0" cy="0"/>
        </a:xfrm>
      </p:grpSpPr>
      <p:sp>
        <p:nvSpPr>
          <p:cNvPr id="148" name="Google Shape;148;g213e6d72a62_0_33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49" name="Google Shape;149;g213e6d72a62_0_33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3"/>
        <p:cNvGrpSpPr/>
        <p:nvPr/>
      </p:nvGrpSpPr>
      <p:grpSpPr>
        <a:xfrm>
          <a:off x="0" y="0"/>
          <a:ext cx="0" cy="0"/>
          <a:chOff x="0" y="0"/>
          <a:chExt cx="0" cy="0"/>
        </a:xfrm>
      </p:grpSpPr>
      <p:sp>
        <p:nvSpPr>
          <p:cNvPr id="154" name="Google Shape;154;g192f0f4cffc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55" name="Google Shape;155;g192f0f4cffc_0_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9"/>
        <p:cNvGrpSpPr/>
        <p:nvPr/>
      </p:nvGrpSpPr>
      <p:grpSpPr>
        <a:xfrm>
          <a:off x="0" y="0"/>
          <a:ext cx="0" cy="0"/>
          <a:chOff x="0" y="0"/>
          <a:chExt cx="0" cy="0"/>
        </a:xfrm>
      </p:grpSpPr>
      <p:sp>
        <p:nvSpPr>
          <p:cNvPr id="160" name="Google Shape;160;p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61" name="Google Shape;161;p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US" dirty="0"/>
              <a:t>[Speak]</a:t>
            </a:r>
            <a:endParaRPr dirty="0"/>
          </a:p>
          <a:p>
            <a:pPr marL="0" lvl="0" indent="0" algn="l" rtl="0">
              <a:lnSpc>
                <a:spcPct val="100000"/>
              </a:lnSpc>
              <a:spcBef>
                <a:spcPts val="0"/>
              </a:spcBef>
              <a:spcAft>
                <a:spcPts val="0"/>
              </a:spcAft>
              <a:buSzPts val="1100"/>
              <a:buNone/>
            </a:pPr>
            <a:r>
              <a:rPr lang="en-US" dirty="0"/>
              <a:t>The guided pathways framework is organized around four pillars of practice: </a:t>
            </a:r>
            <a:endParaRPr dirty="0"/>
          </a:p>
          <a:p>
            <a:pPr marL="457200" lvl="0" indent="-298450" algn="l" rtl="0">
              <a:lnSpc>
                <a:spcPct val="100000"/>
              </a:lnSpc>
              <a:spcBef>
                <a:spcPts val="0"/>
              </a:spcBef>
              <a:spcAft>
                <a:spcPts val="0"/>
              </a:spcAft>
              <a:buSzPts val="1100"/>
              <a:buAutoNum type="arabicParenR"/>
            </a:pPr>
            <a:r>
              <a:rPr lang="en-US" dirty="0"/>
              <a:t>Designing clearer pathways to students’ education and career goals</a:t>
            </a:r>
            <a:endParaRPr dirty="0"/>
          </a:p>
          <a:p>
            <a:pPr marL="457200" lvl="0" indent="-298450" algn="l" rtl="0">
              <a:lnSpc>
                <a:spcPct val="100000"/>
              </a:lnSpc>
              <a:spcBef>
                <a:spcPts val="0"/>
              </a:spcBef>
              <a:spcAft>
                <a:spcPts val="0"/>
              </a:spcAft>
              <a:buSzPts val="1100"/>
              <a:buAutoNum type="arabicParenR"/>
            </a:pPr>
            <a:r>
              <a:rPr lang="en-US" dirty="0"/>
              <a:t>Helping students choose and enter a path </a:t>
            </a:r>
            <a:endParaRPr dirty="0"/>
          </a:p>
          <a:p>
            <a:pPr marL="457200" lvl="0" indent="-298450" algn="l" rtl="0">
              <a:lnSpc>
                <a:spcPct val="100000"/>
              </a:lnSpc>
              <a:spcBef>
                <a:spcPts val="0"/>
              </a:spcBef>
              <a:spcAft>
                <a:spcPts val="0"/>
              </a:spcAft>
              <a:buSzPts val="1100"/>
              <a:buAutoNum type="arabicParenR"/>
            </a:pPr>
            <a:r>
              <a:rPr lang="en-US" dirty="0"/>
              <a:t>Keeping students on a path </a:t>
            </a:r>
            <a:endParaRPr dirty="0"/>
          </a:p>
          <a:p>
            <a:pPr marL="457200" lvl="0" indent="-298450" algn="l" rtl="0">
              <a:lnSpc>
                <a:spcPct val="100000"/>
              </a:lnSpc>
              <a:spcBef>
                <a:spcPts val="0"/>
              </a:spcBef>
              <a:spcAft>
                <a:spcPts val="0"/>
              </a:spcAft>
              <a:buSzPts val="1100"/>
              <a:buAutoNum type="arabicParenR"/>
            </a:pPr>
            <a:r>
              <a:rPr lang="en-US" dirty="0"/>
              <a:t>Ensuring students are learning in a program</a:t>
            </a:r>
            <a:endParaRPr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3"/>
        <p:cNvGrpSpPr/>
        <p:nvPr/>
      </p:nvGrpSpPr>
      <p:grpSpPr>
        <a:xfrm>
          <a:off x="0" y="0"/>
          <a:ext cx="0" cy="0"/>
          <a:chOff x="0" y="0"/>
          <a:chExt cx="0" cy="0"/>
        </a:xfrm>
      </p:grpSpPr>
      <p:sp>
        <p:nvSpPr>
          <p:cNvPr id="174" name="Google Shape;174;p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75" name="Google Shape;175;p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228600" marR="0" lvl="0" indent="0" algn="l" rtl="0">
              <a:lnSpc>
                <a:spcPct val="100000"/>
              </a:lnSpc>
              <a:spcBef>
                <a:spcPts val="0"/>
              </a:spcBef>
              <a:spcAft>
                <a:spcPts val="0"/>
              </a:spcAft>
              <a:buClr>
                <a:srgbClr val="000000"/>
              </a:buClr>
              <a:buSzPts val="1400"/>
              <a:buFont typeface="Arial"/>
              <a:buNone/>
            </a:pPr>
            <a:r>
              <a:rPr lang="en-US" dirty="0"/>
              <a:t>[Speak]</a:t>
            </a:r>
            <a:endParaRPr dirty="0"/>
          </a:p>
          <a:p>
            <a:pPr marL="400050" marR="0" lvl="0" indent="-171450" algn="l" rtl="0">
              <a:lnSpc>
                <a:spcPct val="100000"/>
              </a:lnSpc>
              <a:spcBef>
                <a:spcPts val="0"/>
              </a:spcBef>
              <a:spcAft>
                <a:spcPts val="0"/>
              </a:spcAft>
              <a:buClr>
                <a:srgbClr val="000000"/>
              </a:buClr>
              <a:buSzPts val="1400"/>
              <a:buChar char="●"/>
            </a:pPr>
            <a:r>
              <a:rPr lang="en-US" dirty="0"/>
              <a:t>The Ask-Connect-Inspire-Plan framework is part of Pillar Two, helping students choose and enter a program. </a:t>
            </a:r>
            <a:endParaRPr dirty="0"/>
          </a:p>
          <a:p>
            <a:pPr marL="400050" marR="0" lvl="0" indent="-171450" algn="l" rtl="0">
              <a:lnSpc>
                <a:spcPct val="100000"/>
              </a:lnSpc>
              <a:spcBef>
                <a:spcPts val="0"/>
              </a:spcBef>
              <a:spcAft>
                <a:spcPts val="0"/>
              </a:spcAft>
              <a:buClr>
                <a:srgbClr val="000000"/>
              </a:buClr>
              <a:buSzPts val="1400"/>
              <a:buChar char="●"/>
            </a:pPr>
            <a:r>
              <a:rPr lang="en-US" dirty="0"/>
              <a:t>The second pillar is a critical part of the overall pathways framework for a few reasons: </a:t>
            </a:r>
            <a:endParaRPr dirty="0"/>
          </a:p>
          <a:p>
            <a:pPr marL="857250" marR="0" lvl="1" indent="-171450" algn="l" rtl="0">
              <a:lnSpc>
                <a:spcPct val="100000"/>
              </a:lnSpc>
              <a:spcBef>
                <a:spcPts val="0"/>
              </a:spcBef>
              <a:spcAft>
                <a:spcPts val="0"/>
              </a:spcAft>
              <a:buClr>
                <a:srgbClr val="000000"/>
              </a:buClr>
              <a:buSzPts val="1400"/>
              <a:buChar char="○"/>
            </a:pPr>
            <a:r>
              <a:rPr lang="en-US" dirty="0"/>
              <a:t>Students in community colleges who don't choose a program of study frequently end up in a general liberal arts AA or general studies, programs which don’t prepare students to transfer with junior standing in a major or get a job that pays a family-sustaining wage. </a:t>
            </a:r>
            <a:endParaRPr dirty="0"/>
          </a:p>
          <a:p>
            <a:pPr marL="857250" marR="0" lvl="1" indent="-171450" algn="l" rtl="0">
              <a:lnSpc>
                <a:spcPct val="100000"/>
              </a:lnSpc>
              <a:spcBef>
                <a:spcPts val="0"/>
              </a:spcBef>
              <a:spcAft>
                <a:spcPts val="0"/>
              </a:spcAft>
              <a:buClr>
                <a:srgbClr val="000000"/>
              </a:buClr>
              <a:buSzPts val="1400"/>
              <a:buChar char="○"/>
            </a:pPr>
            <a:r>
              <a:rPr lang="en-US" dirty="0"/>
              <a:t>Pillar Two builds on the work of Pillar One, specifically developing clearer pathways by using program maps and meta-majors to help students explore different programs.</a:t>
            </a:r>
            <a:endParaRPr dirty="0"/>
          </a:p>
          <a:p>
            <a:pPr marL="857250" marR="0" lvl="1" indent="-171450" algn="l" rtl="0">
              <a:lnSpc>
                <a:spcPct val="100000"/>
              </a:lnSpc>
              <a:spcBef>
                <a:spcPts val="0"/>
              </a:spcBef>
              <a:spcAft>
                <a:spcPts val="0"/>
              </a:spcAft>
              <a:buClr>
                <a:srgbClr val="000000"/>
              </a:buClr>
              <a:buSzPts val="1400"/>
              <a:buChar char="○"/>
            </a:pPr>
            <a:r>
              <a:rPr lang="en-US" dirty="0"/>
              <a:t>It lays a strong foundation for Pillars Three and Four because it’s important to help students into a program aligned with their interests and goals before developing systems to help students stay on the path and ensure that they’re learning. </a:t>
            </a:r>
            <a:endParaRPr dirty="0"/>
          </a:p>
          <a:p>
            <a:pPr marL="228600" marR="0" lvl="0" indent="0" algn="l" rtl="0">
              <a:lnSpc>
                <a:spcPct val="100000"/>
              </a:lnSpc>
              <a:spcBef>
                <a:spcPts val="0"/>
              </a:spcBef>
              <a:spcAft>
                <a:spcPts val="0"/>
              </a:spcAft>
              <a:buClr>
                <a:srgbClr val="000000"/>
              </a:buClr>
              <a:buSzPts val="1400"/>
              <a:buFont typeface="Arial"/>
              <a:buNone/>
            </a:pPr>
            <a:endParaRPr dirty="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preserve="1" userDrawn="1">
  <p:cSld name="Title">
    <p:bg>
      <p:bgPr>
        <a:blipFill dpi="0" rotWithShape="1">
          <a:blip r:embed="rId2">
            <a:lum/>
          </a:blip>
          <a:srcRect/>
          <a:stretch>
            <a:fillRect/>
          </a:stretch>
        </a:blipFill>
        <a:effectLst/>
      </p:bgPr>
    </p:bg>
    <p:spTree>
      <p:nvGrpSpPr>
        <p:cNvPr id="1" name="Shape 8"/>
        <p:cNvGrpSpPr/>
        <p:nvPr/>
      </p:nvGrpSpPr>
      <p:grpSpPr>
        <a:xfrm>
          <a:off x="0" y="0"/>
          <a:ext cx="0" cy="0"/>
          <a:chOff x="0" y="0"/>
          <a:chExt cx="0" cy="0"/>
        </a:xfrm>
      </p:grpSpPr>
      <p:sp>
        <p:nvSpPr>
          <p:cNvPr id="6" name="Google Shape;10;p18">
            <a:extLst>
              <a:ext uri="{FF2B5EF4-FFF2-40B4-BE49-F238E27FC236}">
                <a16:creationId xmlns:a16="http://schemas.microsoft.com/office/drawing/2014/main" id="{F2AECFFA-D558-344D-871E-9966DA5F3E4B}"/>
              </a:ext>
            </a:extLst>
          </p:cNvPr>
          <p:cNvSpPr txBox="1">
            <a:spLocks noGrp="1"/>
          </p:cNvSpPr>
          <p:nvPr>
            <p:ph type="ctrTitle"/>
          </p:nvPr>
        </p:nvSpPr>
        <p:spPr>
          <a:xfrm>
            <a:off x="711200" y="3869584"/>
            <a:ext cx="7762672" cy="1546400"/>
          </a:xfrm>
          <a:prstGeom prst="rect">
            <a:avLst/>
          </a:prstGeom>
          <a:noFill/>
          <a:ln>
            <a:noFill/>
          </a:ln>
        </p:spPr>
        <p:txBody>
          <a:bodyPr spcFirstLastPara="1" wrap="square" lIns="91425" tIns="91425" rIns="91425" bIns="91425" anchor="b" anchorCtr="0">
            <a:noAutofit/>
          </a:bodyPr>
          <a:lstStyle>
            <a:lvl1pPr lvl="0" algn="l">
              <a:lnSpc>
                <a:spcPct val="100000"/>
              </a:lnSpc>
              <a:spcBef>
                <a:spcPts val="0"/>
              </a:spcBef>
              <a:spcAft>
                <a:spcPts val="0"/>
              </a:spcAft>
              <a:buClr>
                <a:schemeClr val="lt1"/>
              </a:buClr>
              <a:buSzPts val="3600"/>
              <a:buNone/>
              <a:defRPr sz="4667" b="1" i="0">
                <a:solidFill>
                  <a:schemeClr val="accent2"/>
                </a:solidFill>
                <a:latin typeface="Roboto" pitchFamily="2" charset="0"/>
                <a:ea typeface="Roboto" pitchFamily="2" charset="0"/>
              </a:defRPr>
            </a:lvl1pPr>
            <a:lvl2pPr lvl="1" algn="l">
              <a:lnSpc>
                <a:spcPct val="100000"/>
              </a:lnSpc>
              <a:spcBef>
                <a:spcPts val="0"/>
              </a:spcBef>
              <a:spcAft>
                <a:spcPts val="0"/>
              </a:spcAft>
              <a:buSzPts val="4800"/>
              <a:buNone/>
              <a:defRPr sz="6400"/>
            </a:lvl2pPr>
            <a:lvl3pPr lvl="2" algn="l">
              <a:lnSpc>
                <a:spcPct val="100000"/>
              </a:lnSpc>
              <a:spcBef>
                <a:spcPts val="0"/>
              </a:spcBef>
              <a:spcAft>
                <a:spcPts val="0"/>
              </a:spcAft>
              <a:buSzPts val="4800"/>
              <a:buNone/>
              <a:defRPr sz="6400"/>
            </a:lvl3pPr>
            <a:lvl4pPr lvl="3" algn="l">
              <a:lnSpc>
                <a:spcPct val="100000"/>
              </a:lnSpc>
              <a:spcBef>
                <a:spcPts val="0"/>
              </a:spcBef>
              <a:spcAft>
                <a:spcPts val="0"/>
              </a:spcAft>
              <a:buSzPts val="4800"/>
              <a:buNone/>
              <a:defRPr sz="6400"/>
            </a:lvl4pPr>
            <a:lvl5pPr lvl="4" algn="l">
              <a:lnSpc>
                <a:spcPct val="100000"/>
              </a:lnSpc>
              <a:spcBef>
                <a:spcPts val="0"/>
              </a:spcBef>
              <a:spcAft>
                <a:spcPts val="0"/>
              </a:spcAft>
              <a:buSzPts val="4800"/>
              <a:buNone/>
              <a:defRPr sz="6400"/>
            </a:lvl5pPr>
            <a:lvl6pPr lvl="5" algn="l">
              <a:lnSpc>
                <a:spcPct val="100000"/>
              </a:lnSpc>
              <a:spcBef>
                <a:spcPts val="0"/>
              </a:spcBef>
              <a:spcAft>
                <a:spcPts val="0"/>
              </a:spcAft>
              <a:buSzPts val="4800"/>
              <a:buNone/>
              <a:defRPr sz="6400"/>
            </a:lvl6pPr>
            <a:lvl7pPr lvl="6" algn="l">
              <a:lnSpc>
                <a:spcPct val="100000"/>
              </a:lnSpc>
              <a:spcBef>
                <a:spcPts val="0"/>
              </a:spcBef>
              <a:spcAft>
                <a:spcPts val="0"/>
              </a:spcAft>
              <a:buSzPts val="4800"/>
              <a:buNone/>
              <a:defRPr sz="6400"/>
            </a:lvl7pPr>
            <a:lvl8pPr lvl="7" algn="l">
              <a:lnSpc>
                <a:spcPct val="100000"/>
              </a:lnSpc>
              <a:spcBef>
                <a:spcPts val="0"/>
              </a:spcBef>
              <a:spcAft>
                <a:spcPts val="0"/>
              </a:spcAft>
              <a:buSzPts val="4800"/>
              <a:buNone/>
              <a:defRPr sz="6400"/>
            </a:lvl8pPr>
            <a:lvl9pPr lvl="8" algn="l">
              <a:lnSpc>
                <a:spcPct val="100000"/>
              </a:lnSpc>
              <a:spcBef>
                <a:spcPts val="0"/>
              </a:spcBef>
              <a:spcAft>
                <a:spcPts val="0"/>
              </a:spcAft>
              <a:buSzPts val="4800"/>
              <a:buNone/>
              <a:defRPr sz="6400"/>
            </a:lvl9pPr>
          </a:lstStyle>
          <a:p>
            <a:endParaRPr dirty="0"/>
          </a:p>
        </p:txBody>
      </p:sp>
      <p:sp>
        <p:nvSpPr>
          <p:cNvPr id="7" name="Google Shape;11;p18">
            <a:extLst>
              <a:ext uri="{FF2B5EF4-FFF2-40B4-BE49-F238E27FC236}">
                <a16:creationId xmlns:a16="http://schemas.microsoft.com/office/drawing/2014/main" id="{3676FBD8-206F-1146-BA7A-BE405556CCB0}"/>
              </a:ext>
            </a:extLst>
          </p:cNvPr>
          <p:cNvSpPr txBox="1">
            <a:spLocks noGrp="1"/>
          </p:cNvSpPr>
          <p:nvPr>
            <p:ph type="subTitle" idx="1"/>
          </p:nvPr>
        </p:nvSpPr>
        <p:spPr>
          <a:xfrm>
            <a:off x="711200" y="5341999"/>
            <a:ext cx="7762672" cy="1046400"/>
          </a:xfrm>
          <a:prstGeom prst="rect">
            <a:avLst/>
          </a:prstGeom>
          <a:noFill/>
          <a:ln>
            <a:noFill/>
          </a:ln>
        </p:spPr>
        <p:txBody>
          <a:bodyPr spcFirstLastPara="1" wrap="square" lIns="91425" tIns="91425" rIns="91425" bIns="91425" anchor="t" anchorCtr="0">
            <a:noAutofit/>
          </a:bodyPr>
          <a:lstStyle>
            <a:lvl1pPr marL="0" lvl="0" indent="0" algn="l">
              <a:lnSpc>
                <a:spcPct val="100000"/>
              </a:lnSpc>
              <a:spcBef>
                <a:spcPts val="0"/>
              </a:spcBef>
              <a:spcAft>
                <a:spcPts val="0"/>
              </a:spcAft>
              <a:buClr>
                <a:schemeClr val="lt1"/>
              </a:buClr>
              <a:buSzPts val="1800"/>
              <a:buNone/>
              <a:defRPr sz="2400" b="0" i="0">
                <a:solidFill>
                  <a:schemeClr val="tx1"/>
                </a:solidFill>
                <a:latin typeface="Roboto" pitchFamily="2" charset="0"/>
                <a:ea typeface="Roboto" pitchFamily="2" charset="0"/>
              </a:defRPr>
            </a:lvl1pPr>
            <a:lvl2pPr lvl="1" algn="l">
              <a:lnSpc>
                <a:spcPct val="100000"/>
              </a:lnSpc>
              <a:spcBef>
                <a:spcPts val="0"/>
              </a:spcBef>
              <a:spcAft>
                <a:spcPts val="0"/>
              </a:spcAft>
              <a:buClr>
                <a:schemeClr val="lt1"/>
              </a:buClr>
              <a:buSzPts val="3000"/>
              <a:buNone/>
              <a:defRPr sz="4000">
                <a:solidFill>
                  <a:schemeClr val="lt1"/>
                </a:solidFill>
              </a:defRPr>
            </a:lvl2pPr>
            <a:lvl3pPr lvl="2" algn="l">
              <a:lnSpc>
                <a:spcPct val="100000"/>
              </a:lnSpc>
              <a:spcBef>
                <a:spcPts val="0"/>
              </a:spcBef>
              <a:spcAft>
                <a:spcPts val="0"/>
              </a:spcAft>
              <a:buClr>
                <a:schemeClr val="lt1"/>
              </a:buClr>
              <a:buSzPts val="3000"/>
              <a:buNone/>
              <a:defRPr sz="4000">
                <a:solidFill>
                  <a:schemeClr val="lt1"/>
                </a:solidFill>
              </a:defRPr>
            </a:lvl3pPr>
            <a:lvl4pPr lvl="3" algn="l">
              <a:lnSpc>
                <a:spcPct val="100000"/>
              </a:lnSpc>
              <a:spcBef>
                <a:spcPts val="0"/>
              </a:spcBef>
              <a:spcAft>
                <a:spcPts val="0"/>
              </a:spcAft>
              <a:buClr>
                <a:schemeClr val="lt1"/>
              </a:buClr>
              <a:buSzPts val="3000"/>
              <a:buNone/>
              <a:defRPr sz="4000">
                <a:solidFill>
                  <a:schemeClr val="lt1"/>
                </a:solidFill>
              </a:defRPr>
            </a:lvl4pPr>
            <a:lvl5pPr lvl="4" algn="l">
              <a:lnSpc>
                <a:spcPct val="100000"/>
              </a:lnSpc>
              <a:spcBef>
                <a:spcPts val="0"/>
              </a:spcBef>
              <a:spcAft>
                <a:spcPts val="0"/>
              </a:spcAft>
              <a:buClr>
                <a:schemeClr val="lt1"/>
              </a:buClr>
              <a:buSzPts val="3000"/>
              <a:buNone/>
              <a:defRPr sz="4000">
                <a:solidFill>
                  <a:schemeClr val="lt1"/>
                </a:solidFill>
              </a:defRPr>
            </a:lvl5pPr>
            <a:lvl6pPr lvl="5" algn="l">
              <a:lnSpc>
                <a:spcPct val="100000"/>
              </a:lnSpc>
              <a:spcBef>
                <a:spcPts val="0"/>
              </a:spcBef>
              <a:spcAft>
                <a:spcPts val="0"/>
              </a:spcAft>
              <a:buClr>
                <a:schemeClr val="lt1"/>
              </a:buClr>
              <a:buSzPts val="3000"/>
              <a:buNone/>
              <a:defRPr sz="4000">
                <a:solidFill>
                  <a:schemeClr val="lt1"/>
                </a:solidFill>
              </a:defRPr>
            </a:lvl6pPr>
            <a:lvl7pPr lvl="6" algn="l">
              <a:lnSpc>
                <a:spcPct val="100000"/>
              </a:lnSpc>
              <a:spcBef>
                <a:spcPts val="0"/>
              </a:spcBef>
              <a:spcAft>
                <a:spcPts val="0"/>
              </a:spcAft>
              <a:buClr>
                <a:schemeClr val="lt1"/>
              </a:buClr>
              <a:buSzPts val="3000"/>
              <a:buNone/>
              <a:defRPr sz="4000">
                <a:solidFill>
                  <a:schemeClr val="lt1"/>
                </a:solidFill>
              </a:defRPr>
            </a:lvl7pPr>
            <a:lvl8pPr lvl="7" algn="l">
              <a:lnSpc>
                <a:spcPct val="100000"/>
              </a:lnSpc>
              <a:spcBef>
                <a:spcPts val="0"/>
              </a:spcBef>
              <a:spcAft>
                <a:spcPts val="0"/>
              </a:spcAft>
              <a:buClr>
                <a:schemeClr val="lt1"/>
              </a:buClr>
              <a:buSzPts val="3000"/>
              <a:buNone/>
              <a:defRPr sz="4000">
                <a:solidFill>
                  <a:schemeClr val="lt1"/>
                </a:solidFill>
              </a:defRPr>
            </a:lvl8pPr>
            <a:lvl9pPr lvl="8" algn="l">
              <a:lnSpc>
                <a:spcPct val="100000"/>
              </a:lnSpc>
              <a:spcBef>
                <a:spcPts val="0"/>
              </a:spcBef>
              <a:spcAft>
                <a:spcPts val="0"/>
              </a:spcAft>
              <a:buClr>
                <a:schemeClr val="lt1"/>
              </a:buClr>
              <a:buSzPts val="3000"/>
              <a:buNone/>
              <a:defRPr sz="4000">
                <a:solidFill>
                  <a:schemeClr val="lt1"/>
                </a:solidFill>
              </a:defRPr>
            </a:lvl9pPr>
          </a:lstStyle>
          <a:p>
            <a:endParaRPr dirty="0"/>
          </a:p>
        </p:txBody>
      </p:sp>
      <p:sp>
        <p:nvSpPr>
          <p:cNvPr id="4" name="Picture Placeholder 3">
            <a:extLst>
              <a:ext uri="{FF2B5EF4-FFF2-40B4-BE49-F238E27FC236}">
                <a16:creationId xmlns:a16="http://schemas.microsoft.com/office/drawing/2014/main" id="{2AE03756-7971-E545-BDCF-895885FFC81C}"/>
              </a:ext>
            </a:extLst>
          </p:cNvPr>
          <p:cNvSpPr>
            <a:spLocks noGrp="1"/>
          </p:cNvSpPr>
          <p:nvPr>
            <p:ph type="pic" sz="quarter" idx="10" hasCustomPrompt="1"/>
          </p:nvPr>
        </p:nvSpPr>
        <p:spPr>
          <a:xfrm>
            <a:off x="9202615" y="5591353"/>
            <a:ext cx="2468092" cy="796260"/>
          </a:xfrm>
          <a:prstGeom prst="rect">
            <a:avLst/>
          </a:prstGeom>
        </p:spPr>
        <p:txBody>
          <a:bodyPr/>
          <a:lstStyle>
            <a:lvl1pPr>
              <a:defRPr sz="1600" b="0" i="0">
                <a:latin typeface="Roboto" pitchFamily="2" charset="0"/>
                <a:ea typeface="Roboto" pitchFamily="2" charset="0"/>
              </a:defRPr>
            </a:lvl1pPr>
          </a:lstStyle>
          <a:p>
            <a:r>
              <a:rPr lang="en-US" dirty="0"/>
              <a:t>Insert your logo here.</a:t>
            </a:r>
          </a:p>
        </p:txBody>
      </p:sp>
    </p:spTree>
    <p:extLst>
      <p:ext uri="{BB962C8B-B14F-4D97-AF65-F5344CB8AC3E}">
        <p14:creationId xmlns:p14="http://schemas.microsoft.com/office/powerpoint/2010/main" val="62585884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lank colored" preserve="1" userDrawn="1">
  <p:cSld name="Blank colored">
    <p:bg>
      <p:bgPr>
        <a:solidFill>
          <a:srgbClr val="D3EBEB"/>
        </a:solidFill>
        <a:effectLst/>
      </p:bgPr>
    </p:bg>
    <p:spTree>
      <p:nvGrpSpPr>
        <p:cNvPr id="1" name="Shape 47"/>
        <p:cNvGrpSpPr/>
        <p:nvPr/>
      </p:nvGrpSpPr>
      <p:grpSpPr>
        <a:xfrm>
          <a:off x="0" y="0"/>
          <a:ext cx="0" cy="0"/>
          <a:chOff x="0" y="0"/>
          <a:chExt cx="0" cy="0"/>
        </a:xfrm>
      </p:grpSpPr>
      <p:sp>
        <p:nvSpPr>
          <p:cNvPr id="5" name="Google Shape;14;p19">
            <a:extLst>
              <a:ext uri="{FF2B5EF4-FFF2-40B4-BE49-F238E27FC236}">
                <a16:creationId xmlns:a16="http://schemas.microsoft.com/office/drawing/2014/main" id="{530E7977-A3F1-5C4C-BE60-1D7D0D262C1D}"/>
              </a:ext>
            </a:extLst>
          </p:cNvPr>
          <p:cNvSpPr txBox="1">
            <a:spLocks noGrp="1"/>
          </p:cNvSpPr>
          <p:nvPr>
            <p:ph type="body" idx="1" hasCustomPrompt="1"/>
          </p:nvPr>
        </p:nvSpPr>
        <p:spPr>
          <a:xfrm>
            <a:off x="859245" y="1791252"/>
            <a:ext cx="10418799" cy="4309115"/>
          </a:xfrm>
          <a:prstGeom prst="rect">
            <a:avLst/>
          </a:prstGeom>
          <a:noFill/>
          <a:ln>
            <a:noFill/>
          </a:ln>
        </p:spPr>
        <p:txBody>
          <a:bodyPr spcFirstLastPara="1" wrap="square" lIns="0" tIns="0" rIns="0" bIns="0" anchor="t" anchorCtr="0">
            <a:noAutofit/>
          </a:bodyPr>
          <a:lstStyle>
            <a:lvl1pPr marL="463284" lvl="0" indent="-463284" algn="l">
              <a:lnSpc>
                <a:spcPct val="100000"/>
              </a:lnSpc>
              <a:spcBef>
                <a:spcPts val="800"/>
              </a:spcBef>
              <a:spcAft>
                <a:spcPts val="0"/>
              </a:spcAft>
              <a:buClr>
                <a:schemeClr val="accent2"/>
              </a:buClr>
              <a:buSzPct val="125000"/>
              <a:buFont typeface="Arial" panose="020B0604020202020204" pitchFamily="34" charset="0"/>
              <a:buChar char="•"/>
              <a:defRPr sz="2400" b="0" i="0">
                <a:latin typeface="Roboto" pitchFamily="2" charset="0"/>
                <a:ea typeface="Roboto" pitchFamily="2" charset="0"/>
              </a:defRPr>
            </a:lvl1pPr>
            <a:lvl2pPr marL="838179" lvl="1" indent="-450839" algn="l">
              <a:lnSpc>
                <a:spcPct val="100000"/>
              </a:lnSpc>
              <a:spcBef>
                <a:spcPts val="800"/>
              </a:spcBef>
              <a:spcAft>
                <a:spcPts val="0"/>
              </a:spcAft>
              <a:buClr>
                <a:schemeClr val="accent2"/>
              </a:buClr>
              <a:buSzPct val="80000"/>
              <a:buFont typeface="Courier New" panose="02070309020205020404" pitchFamily="49" charset="0"/>
              <a:buChar char="o"/>
              <a:tabLst/>
              <a:defRPr sz="2133" b="0" i="0">
                <a:latin typeface="Roboto" pitchFamily="2" charset="0"/>
                <a:ea typeface="Roboto" pitchFamily="2" charset="0"/>
              </a:defRPr>
            </a:lvl2pPr>
            <a:lvl3pPr marL="838179" lvl="2" indent="450839" algn="l">
              <a:lnSpc>
                <a:spcPct val="100000"/>
              </a:lnSpc>
              <a:spcBef>
                <a:spcPts val="800"/>
              </a:spcBef>
              <a:spcAft>
                <a:spcPts val="0"/>
              </a:spcAft>
              <a:buClr>
                <a:schemeClr val="accent2"/>
              </a:buClr>
              <a:buSzPct val="75000"/>
              <a:buFont typeface="Wingdings" pitchFamily="2" charset="2"/>
              <a:buChar char="§"/>
              <a:tabLst/>
              <a:defRPr sz="1867" b="0" i="0">
                <a:latin typeface="Roboto" pitchFamily="2" charset="0"/>
                <a:ea typeface="Roboto" pitchFamily="2" charset="0"/>
              </a:defRPr>
            </a:lvl3pPr>
            <a:lvl4pPr marL="2438339" lvl="3" indent="-457189" algn="l">
              <a:lnSpc>
                <a:spcPct val="100000"/>
              </a:lnSpc>
              <a:spcBef>
                <a:spcPts val="0"/>
              </a:spcBef>
              <a:spcAft>
                <a:spcPts val="0"/>
              </a:spcAft>
              <a:buSzPts val="1800"/>
              <a:buChar char="●"/>
              <a:defRPr/>
            </a:lvl4pPr>
            <a:lvl5pPr marL="3047924" lvl="4" indent="-457189" algn="l">
              <a:lnSpc>
                <a:spcPct val="100000"/>
              </a:lnSpc>
              <a:spcBef>
                <a:spcPts val="0"/>
              </a:spcBef>
              <a:spcAft>
                <a:spcPts val="0"/>
              </a:spcAft>
              <a:buSzPts val="1800"/>
              <a:buChar char="○"/>
              <a:defRPr/>
            </a:lvl5pPr>
            <a:lvl6pPr marL="3657509" lvl="5" indent="-457189" algn="l">
              <a:lnSpc>
                <a:spcPct val="100000"/>
              </a:lnSpc>
              <a:spcBef>
                <a:spcPts val="0"/>
              </a:spcBef>
              <a:spcAft>
                <a:spcPts val="0"/>
              </a:spcAft>
              <a:buSzPts val="1800"/>
              <a:buChar char="■"/>
              <a:defRPr/>
            </a:lvl6pPr>
            <a:lvl7pPr marL="4267093" lvl="6" indent="-457189" algn="l">
              <a:lnSpc>
                <a:spcPct val="100000"/>
              </a:lnSpc>
              <a:spcBef>
                <a:spcPts val="0"/>
              </a:spcBef>
              <a:spcAft>
                <a:spcPts val="0"/>
              </a:spcAft>
              <a:buSzPts val="1800"/>
              <a:buChar char="●"/>
              <a:defRPr/>
            </a:lvl7pPr>
            <a:lvl8pPr marL="4876678" lvl="7" indent="-457189" algn="l">
              <a:lnSpc>
                <a:spcPct val="100000"/>
              </a:lnSpc>
              <a:spcBef>
                <a:spcPts val="0"/>
              </a:spcBef>
              <a:spcAft>
                <a:spcPts val="0"/>
              </a:spcAft>
              <a:buSzPts val="1800"/>
              <a:buChar char="○"/>
              <a:defRPr/>
            </a:lvl8pPr>
            <a:lvl9pPr marL="5486263" lvl="8" indent="-457189" algn="l">
              <a:lnSpc>
                <a:spcPct val="100000"/>
              </a:lnSpc>
              <a:spcBef>
                <a:spcPts val="0"/>
              </a:spcBef>
              <a:spcAft>
                <a:spcPts val="0"/>
              </a:spcAft>
              <a:buSzPts val="1800"/>
              <a:buChar char="■"/>
              <a:defRPr/>
            </a:lvl9pPr>
          </a:lstStyle>
          <a:p>
            <a:r>
              <a:rPr lang="en-US" dirty="0"/>
              <a:t>Level 1</a:t>
            </a:r>
          </a:p>
          <a:p>
            <a:pPr lvl="1"/>
            <a:r>
              <a:rPr lang="en-US" dirty="0"/>
              <a:t>Level 2</a:t>
            </a:r>
          </a:p>
          <a:p>
            <a:pPr lvl="2"/>
            <a:r>
              <a:rPr lang="en-US" dirty="0"/>
              <a:t>Level 3</a:t>
            </a:r>
            <a:endParaRPr dirty="0"/>
          </a:p>
        </p:txBody>
      </p:sp>
      <p:sp>
        <p:nvSpPr>
          <p:cNvPr id="6" name="Google Shape;13;p19">
            <a:extLst>
              <a:ext uri="{FF2B5EF4-FFF2-40B4-BE49-F238E27FC236}">
                <a16:creationId xmlns:a16="http://schemas.microsoft.com/office/drawing/2014/main" id="{52EB17E7-0575-4446-8AF6-5D037ABBCA42}"/>
              </a:ext>
            </a:extLst>
          </p:cNvPr>
          <p:cNvSpPr txBox="1">
            <a:spLocks noGrp="1"/>
          </p:cNvSpPr>
          <p:nvPr>
            <p:ph type="title"/>
          </p:nvPr>
        </p:nvSpPr>
        <p:spPr>
          <a:xfrm>
            <a:off x="872967" y="757633"/>
            <a:ext cx="10418800" cy="11432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SzPts val="3600"/>
              <a:buNone/>
              <a:defRPr sz="3733" b="1" i="0">
                <a:latin typeface="Roboto" pitchFamily="2" charset="0"/>
                <a:ea typeface="Roboto" pitchFamily="2" charset="0"/>
              </a:defRPr>
            </a:lvl1pPr>
            <a:lvl2pPr lvl="1" algn="l">
              <a:lnSpc>
                <a:spcPct val="100000"/>
              </a:lnSpc>
              <a:spcBef>
                <a:spcPts val="0"/>
              </a:spcBef>
              <a:spcAft>
                <a:spcPts val="0"/>
              </a:spcAft>
              <a:buSzPts val="3600"/>
              <a:buNone/>
              <a:defRPr/>
            </a:lvl2pPr>
            <a:lvl3pPr lvl="2" algn="l">
              <a:lnSpc>
                <a:spcPct val="100000"/>
              </a:lnSpc>
              <a:spcBef>
                <a:spcPts val="0"/>
              </a:spcBef>
              <a:spcAft>
                <a:spcPts val="0"/>
              </a:spcAft>
              <a:buSzPts val="3600"/>
              <a:buNone/>
              <a:defRPr/>
            </a:lvl3pPr>
            <a:lvl4pPr lvl="3" algn="l">
              <a:lnSpc>
                <a:spcPct val="100000"/>
              </a:lnSpc>
              <a:spcBef>
                <a:spcPts val="0"/>
              </a:spcBef>
              <a:spcAft>
                <a:spcPts val="0"/>
              </a:spcAft>
              <a:buSzPts val="3600"/>
              <a:buNone/>
              <a:defRPr/>
            </a:lvl4pPr>
            <a:lvl5pPr lvl="4" algn="l">
              <a:lnSpc>
                <a:spcPct val="100000"/>
              </a:lnSpc>
              <a:spcBef>
                <a:spcPts val="0"/>
              </a:spcBef>
              <a:spcAft>
                <a:spcPts val="0"/>
              </a:spcAft>
              <a:buSzPts val="3600"/>
              <a:buNone/>
              <a:defRPr/>
            </a:lvl5pPr>
            <a:lvl6pPr lvl="5" algn="l">
              <a:lnSpc>
                <a:spcPct val="100000"/>
              </a:lnSpc>
              <a:spcBef>
                <a:spcPts val="0"/>
              </a:spcBef>
              <a:spcAft>
                <a:spcPts val="0"/>
              </a:spcAft>
              <a:buSzPts val="3600"/>
              <a:buNone/>
              <a:defRPr/>
            </a:lvl6pPr>
            <a:lvl7pPr lvl="6" algn="l">
              <a:lnSpc>
                <a:spcPct val="100000"/>
              </a:lnSpc>
              <a:spcBef>
                <a:spcPts val="0"/>
              </a:spcBef>
              <a:spcAft>
                <a:spcPts val="0"/>
              </a:spcAft>
              <a:buSzPts val="3600"/>
              <a:buNone/>
              <a:defRPr/>
            </a:lvl7pPr>
            <a:lvl8pPr lvl="7" algn="l">
              <a:lnSpc>
                <a:spcPct val="100000"/>
              </a:lnSpc>
              <a:spcBef>
                <a:spcPts val="0"/>
              </a:spcBef>
              <a:spcAft>
                <a:spcPts val="0"/>
              </a:spcAft>
              <a:buSzPts val="3600"/>
              <a:buNone/>
              <a:defRPr/>
            </a:lvl8pPr>
            <a:lvl9pPr lvl="8" algn="l">
              <a:lnSpc>
                <a:spcPct val="100000"/>
              </a:lnSpc>
              <a:spcBef>
                <a:spcPts val="0"/>
              </a:spcBef>
              <a:spcAft>
                <a:spcPts val="0"/>
              </a:spcAft>
              <a:buSzPts val="3600"/>
              <a:buNone/>
              <a:defRPr/>
            </a:lvl9pPr>
          </a:lstStyle>
          <a:p>
            <a:endParaRPr dirty="0"/>
          </a:p>
        </p:txBody>
      </p:sp>
      <p:sp>
        <p:nvSpPr>
          <p:cNvPr id="2" name="Rectangle 1">
            <a:extLst>
              <a:ext uri="{FF2B5EF4-FFF2-40B4-BE49-F238E27FC236}">
                <a16:creationId xmlns:a16="http://schemas.microsoft.com/office/drawing/2014/main" id="{9CEC6C49-F3CA-284A-A812-68A26C2F1E78}"/>
              </a:ext>
            </a:extLst>
          </p:cNvPr>
          <p:cNvSpPr/>
          <p:nvPr userDrawn="1"/>
        </p:nvSpPr>
        <p:spPr>
          <a:xfrm>
            <a:off x="10843848" y="504092"/>
            <a:ext cx="832337" cy="445477"/>
          </a:xfrm>
          <a:prstGeom prst="rect">
            <a:avLst/>
          </a:prstGeom>
          <a:solidFill>
            <a:srgbClr val="D3EBE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b="0" i="0" dirty="0">
              <a:latin typeface="Roboto" pitchFamily="2" charset="0"/>
            </a:endParaRPr>
          </a:p>
        </p:txBody>
      </p:sp>
      <p:pic>
        <p:nvPicPr>
          <p:cNvPr id="7" name="Picture 6">
            <a:extLst>
              <a:ext uri="{FF2B5EF4-FFF2-40B4-BE49-F238E27FC236}">
                <a16:creationId xmlns:a16="http://schemas.microsoft.com/office/drawing/2014/main" id="{F9E9488E-2AC3-DD4A-B272-4DE45A212822}"/>
              </a:ext>
            </a:extLst>
          </p:cNvPr>
          <p:cNvPicPr>
            <a:picLocks noChangeAspect="1"/>
          </p:cNvPicPr>
          <p:nvPr userDrawn="1"/>
        </p:nvPicPr>
        <p:blipFill>
          <a:blip r:embed="rId2"/>
          <a:stretch>
            <a:fillRect/>
          </a:stretch>
        </p:blipFill>
        <p:spPr>
          <a:xfrm>
            <a:off x="9130493" y="570950"/>
            <a:ext cx="2545691" cy="186684"/>
          </a:xfrm>
          <a:prstGeom prst="rect">
            <a:avLst/>
          </a:prstGeom>
        </p:spPr>
      </p:pic>
    </p:spTree>
    <p:extLst>
      <p:ext uri="{BB962C8B-B14F-4D97-AF65-F5344CB8AC3E}">
        <p14:creationId xmlns:p14="http://schemas.microsoft.com/office/powerpoint/2010/main" val="1935429870"/>
      </p:ext>
    </p:extLst>
  </p:cSld>
  <p:clrMapOvr>
    <a:masterClrMapping/>
  </p:clrMapOvr>
  <p:extLst>
    <p:ext uri="{DCECCB84-F9BA-43D5-87BE-67443E8EF086}">
      <p15:sldGuideLst xmlns:p15="http://schemas.microsoft.com/office/powerpoint/2012/main">
        <p15:guide id="1" orient="horz" pos="1620">
          <p15:clr>
            <a:srgbClr val="FBAE40"/>
          </p15:clr>
        </p15:guide>
        <p15:guide id="2" pos="2880">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Graph" preserve="1" userDrawn="1">
  <p:cSld name="Graph">
    <p:bg>
      <p:bgPr>
        <a:solidFill>
          <a:schemeClr val="bg1"/>
        </a:solidFill>
        <a:effectLst/>
      </p:bgPr>
    </p:bg>
    <p:spTree>
      <p:nvGrpSpPr>
        <p:cNvPr id="1" name="Shape 59"/>
        <p:cNvGrpSpPr/>
        <p:nvPr/>
      </p:nvGrpSpPr>
      <p:grpSpPr>
        <a:xfrm>
          <a:off x="0" y="0"/>
          <a:ext cx="0" cy="0"/>
          <a:chOff x="0" y="0"/>
          <a:chExt cx="0" cy="0"/>
        </a:xfrm>
      </p:grpSpPr>
      <p:sp>
        <p:nvSpPr>
          <p:cNvPr id="60" name="Google Shape;60;gd91b3ef3dd_0_110"/>
          <p:cNvSpPr>
            <a:spLocks noGrp="1"/>
          </p:cNvSpPr>
          <p:nvPr>
            <p:ph type="chart" idx="2"/>
          </p:nvPr>
        </p:nvSpPr>
        <p:spPr>
          <a:xfrm>
            <a:off x="872967" y="1607661"/>
            <a:ext cx="10418800" cy="3808400"/>
          </a:xfrm>
          <a:prstGeom prst="rect">
            <a:avLst/>
          </a:prstGeom>
          <a:noFill/>
          <a:ln>
            <a:noFill/>
          </a:ln>
        </p:spPr>
        <p:txBody>
          <a:bodyPr spcFirstLastPara="1" wrap="square" lIns="68575" tIns="34275" rIns="68575" bIns="34275" anchor="t" anchorCtr="0">
            <a:noAutofit/>
          </a:bodyPr>
          <a:lstStyle>
            <a:lvl1pPr marR="0" lvl="0" algn="l" rtl="0">
              <a:lnSpc>
                <a:spcPct val="90000"/>
              </a:lnSpc>
              <a:spcBef>
                <a:spcPts val="1067"/>
              </a:spcBef>
              <a:spcAft>
                <a:spcPts val="0"/>
              </a:spcAft>
              <a:buClr>
                <a:schemeClr val="dk1"/>
              </a:buClr>
              <a:buSzPts val="2100"/>
              <a:buFont typeface="Arial"/>
              <a:buNone/>
              <a:defRPr sz="2800" b="0" i="0" u="none" strike="noStrike" cap="none">
                <a:solidFill>
                  <a:schemeClr val="dk1"/>
                </a:solidFill>
                <a:latin typeface="Roboto" pitchFamily="2" charset="0"/>
                <a:ea typeface="Roboto" pitchFamily="2" charset="0"/>
                <a:cs typeface="Arial"/>
                <a:sym typeface="Arial"/>
              </a:defRPr>
            </a:lvl1pPr>
            <a:lvl2pPr marR="0" lvl="1" algn="l" rtl="0">
              <a:lnSpc>
                <a:spcPct val="90000"/>
              </a:lnSpc>
              <a:spcBef>
                <a:spcPts val="533"/>
              </a:spcBef>
              <a:spcAft>
                <a:spcPts val="0"/>
              </a:spcAft>
              <a:buClr>
                <a:schemeClr val="dk1"/>
              </a:buClr>
              <a:buSzPts val="1800"/>
              <a:buFont typeface="Arial"/>
              <a:buChar char="•"/>
              <a:defRPr sz="2400" b="1" i="0" u="none" strike="noStrike" cap="none">
                <a:solidFill>
                  <a:schemeClr val="dk1"/>
                </a:solidFill>
                <a:latin typeface="Arial"/>
                <a:ea typeface="Arial"/>
                <a:cs typeface="Arial"/>
                <a:sym typeface="Arial"/>
              </a:defRPr>
            </a:lvl2pPr>
            <a:lvl3pPr marR="0" lvl="2" algn="l" rtl="0">
              <a:lnSpc>
                <a:spcPct val="90000"/>
              </a:lnSpc>
              <a:spcBef>
                <a:spcPts val="533"/>
              </a:spcBef>
              <a:spcAft>
                <a:spcPts val="0"/>
              </a:spcAft>
              <a:buClr>
                <a:schemeClr val="dk1"/>
              </a:buClr>
              <a:buSzPts val="1500"/>
              <a:buFont typeface="Arial"/>
              <a:buChar char="•"/>
              <a:defRPr sz="2000" b="1" i="0" u="none" strike="noStrike" cap="none">
                <a:solidFill>
                  <a:schemeClr val="dk1"/>
                </a:solidFill>
                <a:latin typeface="Arial"/>
                <a:ea typeface="Arial"/>
                <a:cs typeface="Arial"/>
                <a:sym typeface="Arial"/>
              </a:defRPr>
            </a:lvl3pPr>
            <a:lvl4pPr marR="0" lvl="3" algn="l" rtl="0">
              <a:lnSpc>
                <a:spcPct val="90000"/>
              </a:lnSpc>
              <a:spcBef>
                <a:spcPts val="533"/>
              </a:spcBef>
              <a:spcAft>
                <a:spcPts val="0"/>
              </a:spcAft>
              <a:buClr>
                <a:schemeClr val="dk1"/>
              </a:buClr>
              <a:buSzPts val="1400"/>
              <a:buFont typeface="Arial"/>
              <a:buChar char="•"/>
              <a:defRPr sz="1867" b="1" i="0" u="none" strike="noStrike" cap="none">
                <a:solidFill>
                  <a:schemeClr val="dk1"/>
                </a:solidFill>
                <a:latin typeface="Arial"/>
                <a:ea typeface="Arial"/>
                <a:cs typeface="Arial"/>
                <a:sym typeface="Arial"/>
              </a:defRPr>
            </a:lvl4pPr>
            <a:lvl5pPr marR="0" lvl="4" algn="l" rtl="0">
              <a:lnSpc>
                <a:spcPct val="90000"/>
              </a:lnSpc>
              <a:spcBef>
                <a:spcPts val="533"/>
              </a:spcBef>
              <a:spcAft>
                <a:spcPts val="0"/>
              </a:spcAft>
              <a:buClr>
                <a:schemeClr val="dk1"/>
              </a:buClr>
              <a:buSzPts val="1400"/>
              <a:buFont typeface="Arial"/>
              <a:buChar char="•"/>
              <a:defRPr sz="1867" b="1" i="0" u="none" strike="noStrike" cap="none">
                <a:solidFill>
                  <a:schemeClr val="dk1"/>
                </a:solidFill>
                <a:latin typeface="Arial"/>
                <a:ea typeface="Arial"/>
                <a:cs typeface="Arial"/>
                <a:sym typeface="Arial"/>
              </a:defRPr>
            </a:lvl5pPr>
            <a:lvl6pPr marR="0" lvl="5" algn="l" rtl="0">
              <a:lnSpc>
                <a:spcPct val="90000"/>
              </a:lnSpc>
              <a:spcBef>
                <a:spcPts val="533"/>
              </a:spcBef>
              <a:spcAft>
                <a:spcPts val="0"/>
              </a:spcAft>
              <a:buClr>
                <a:schemeClr val="dk1"/>
              </a:buClr>
              <a:buSzPts val="1400"/>
              <a:buFont typeface="Arial"/>
              <a:buChar char="•"/>
              <a:defRPr sz="1867" b="0" i="0" u="none" strike="noStrike" cap="none">
                <a:solidFill>
                  <a:schemeClr val="dk1"/>
                </a:solidFill>
                <a:latin typeface="Calibri"/>
                <a:ea typeface="Calibri"/>
                <a:cs typeface="Calibri"/>
                <a:sym typeface="Calibri"/>
              </a:defRPr>
            </a:lvl6pPr>
            <a:lvl7pPr marR="0" lvl="6" algn="l" rtl="0">
              <a:lnSpc>
                <a:spcPct val="90000"/>
              </a:lnSpc>
              <a:spcBef>
                <a:spcPts val="533"/>
              </a:spcBef>
              <a:spcAft>
                <a:spcPts val="0"/>
              </a:spcAft>
              <a:buClr>
                <a:schemeClr val="dk1"/>
              </a:buClr>
              <a:buSzPts val="1400"/>
              <a:buFont typeface="Arial"/>
              <a:buChar char="•"/>
              <a:defRPr sz="1867" b="0" i="0" u="none" strike="noStrike" cap="none">
                <a:solidFill>
                  <a:schemeClr val="dk1"/>
                </a:solidFill>
                <a:latin typeface="Calibri"/>
                <a:ea typeface="Calibri"/>
                <a:cs typeface="Calibri"/>
                <a:sym typeface="Calibri"/>
              </a:defRPr>
            </a:lvl7pPr>
            <a:lvl8pPr marR="0" lvl="7" algn="l" rtl="0">
              <a:lnSpc>
                <a:spcPct val="90000"/>
              </a:lnSpc>
              <a:spcBef>
                <a:spcPts val="533"/>
              </a:spcBef>
              <a:spcAft>
                <a:spcPts val="0"/>
              </a:spcAft>
              <a:buClr>
                <a:schemeClr val="dk1"/>
              </a:buClr>
              <a:buSzPts val="1400"/>
              <a:buFont typeface="Arial"/>
              <a:buChar char="•"/>
              <a:defRPr sz="1867" b="0" i="0" u="none" strike="noStrike" cap="none">
                <a:solidFill>
                  <a:schemeClr val="dk1"/>
                </a:solidFill>
                <a:latin typeface="Calibri"/>
                <a:ea typeface="Calibri"/>
                <a:cs typeface="Calibri"/>
                <a:sym typeface="Calibri"/>
              </a:defRPr>
            </a:lvl8pPr>
            <a:lvl9pPr marR="0" lvl="8" algn="l" rtl="0">
              <a:lnSpc>
                <a:spcPct val="90000"/>
              </a:lnSpc>
              <a:spcBef>
                <a:spcPts val="533"/>
              </a:spcBef>
              <a:spcAft>
                <a:spcPts val="0"/>
              </a:spcAft>
              <a:buClr>
                <a:schemeClr val="dk1"/>
              </a:buClr>
              <a:buSzPts val="1400"/>
              <a:buFont typeface="Arial"/>
              <a:buChar char="•"/>
              <a:defRPr sz="1867" b="0" i="0" u="none" strike="noStrike" cap="none">
                <a:solidFill>
                  <a:schemeClr val="dk1"/>
                </a:solidFill>
                <a:latin typeface="Calibri"/>
                <a:ea typeface="Calibri"/>
                <a:cs typeface="Calibri"/>
                <a:sym typeface="Calibri"/>
              </a:defRPr>
            </a:lvl9pPr>
          </a:lstStyle>
          <a:p>
            <a:endParaRPr dirty="0"/>
          </a:p>
        </p:txBody>
      </p:sp>
      <p:sp>
        <p:nvSpPr>
          <p:cNvPr id="7" name="Google Shape;13;p19">
            <a:extLst>
              <a:ext uri="{FF2B5EF4-FFF2-40B4-BE49-F238E27FC236}">
                <a16:creationId xmlns:a16="http://schemas.microsoft.com/office/drawing/2014/main" id="{8C4B3AF8-6C60-F84F-95D8-BD9E970E0723}"/>
              </a:ext>
            </a:extLst>
          </p:cNvPr>
          <p:cNvSpPr txBox="1">
            <a:spLocks noGrp="1"/>
          </p:cNvSpPr>
          <p:nvPr>
            <p:ph type="title"/>
          </p:nvPr>
        </p:nvSpPr>
        <p:spPr>
          <a:xfrm>
            <a:off x="872967" y="757633"/>
            <a:ext cx="10418800" cy="11432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SzPts val="3600"/>
              <a:buNone/>
              <a:defRPr sz="3733" b="1" i="0">
                <a:latin typeface="Roboto" pitchFamily="2" charset="0"/>
                <a:ea typeface="Roboto" pitchFamily="2" charset="0"/>
              </a:defRPr>
            </a:lvl1pPr>
            <a:lvl2pPr lvl="1" algn="l">
              <a:lnSpc>
                <a:spcPct val="100000"/>
              </a:lnSpc>
              <a:spcBef>
                <a:spcPts val="0"/>
              </a:spcBef>
              <a:spcAft>
                <a:spcPts val="0"/>
              </a:spcAft>
              <a:buSzPts val="3600"/>
              <a:buNone/>
              <a:defRPr/>
            </a:lvl2pPr>
            <a:lvl3pPr lvl="2" algn="l">
              <a:lnSpc>
                <a:spcPct val="100000"/>
              </a:lnSpc>
              <a:spcBef>
                <a:spcPts val="0"/>
              </a:spcBef>
              <a:spcAft>
                <a:spcPts val="0"/>
              </a:spcAft>
              <a:buSzPts val="3600"/>
              <a:buNone/>
              <a:defRPr/>
            </a:lvl3pPr>
            <a:lvl4pPr lvl="3" algn="l">
              <a:lnSpc>
                <a:spcPct val="100000"/>
              </a:lnSpc>
              <a:spcBef>
                <a:spcPts val="0"/>
              </a:spcBef>
              <a:spcAft>
                <a:spcPts val="0"/>
              </a:spcAft>
              <a:buSzPts val="3600"/>
              <a:buNone/>
              <a:defRPr/>
            </a:lvl4pPr>
            <a:lvl5pPr lvl="4" algn="l">
              <a:lnSpc>
                <a:spcPct val="100000"/>
              </a:lnSpc>
              <a:spcBef>
                <a:spcPts val="0"/>
              </a:spcBef>
              <a:spcAft>
                <a:spcPts val="0"/>
              </a:spcAft>
              <a:buSzPts val="3600"/>
              <a:buNone/>
              <a:defRPr/>
            </a:lvl5pPr>
            <a:lvl6pPr lvl="5" algn="l">
              <a:lnSpc>
                <a:spcPct val="100000"/>
              </a:lnSpc>
              <a:spcBef>
                <a:spcPts val="0"/>
              </a:spcBef>
              <a:spcAft>
                <a:spcPts val="0"/>
              </a:spcAft>
              <a:buSzPts val="3600"/>
              <a:buNone/>
              <a:defRPr/>
            </a:lvl6pPr>
            <a:lvl7pPr lvl="6" algn="l">
              <a:lnSpc>
                <a:spcPct val="100000"/>
              </a:lnSpc>
              <a:spcBef>
                <a:spcPts val="0"/>
              </a:spcBef>
              <a:spcAft>
                <a:spcPts val="0"/>
              </a:spcAft>
              <a:buSzPts val="3600"/>
              <a:buNone/>
              <a:defRPr/>
            </a:lvl7pPr>
            <a:lvl8pPr lvl="7" algn="l">
              <a:lnSpc>
                <a:spcPct val="100000"/>
              </a:lnSpc>
              <a:spcBef>
                <a:spcPts val="0"/>
              </a:spcBef>
              <a:spcAft>
                <a:spcPts val="0"/>
              </a:spcAft>
              <a:buSzPts val="3600"/>
              <a:buNone/>
              <a:defRPr/>
            </a:lvl8pPr>
            <a:lvl9pPr lvl="8" algn="l">
              <a:lnSpc>
                <a:spcPct val="100000"/>
              </a:lnSpc>
              <a:spcBef>
                <a:spcPts val="0"/>
              </a:spcBef>
              <a:spcAft>
                <a:spcPts val="0"/>
              </a:spcAft>
              <a:buSzPts val="3600"/>
              <a:buNone/>
              <a:defRPr/>
            </a:lvl9pPr>
          </a:lstStyle>
          <a:p>
            <a:endParaRPr dirty="0"/>
          </a:p>
        </p:txBody>
      </p:sp>
      <p:sp>
        <p:nvSpPr>
          <p:cNvPr id="5" name="Picture Placeholder 3">
            <a:extLst>
              <a:ext uri="{FF2B5EF4-FFF2-40B4-BE49-F238E27FC236}">
                <a16:creationId xmlns:a16="http://schemas.microsoft.com/office/drawing/2014/main" id="{0C2B5B10-62D8-9B43-9382-96D2C59D7187}"/>
              </a:ext>
            </a:extLst>
          </p:cNvPr>
          <p:cNvSpPr>
            <a:spLocks noGrp="1"/>
          </p:cNvSpPr>
          <p:nvPr>
            <p:ph type="pic" sz="quarter" idx="10" hasCustomPrompt="1"/>
          </p:nvPr>
        </p:nvSpPr>
        <p:spPr>
          <a:xfrm>
            <a:off x="9202615" y="5591353"/>
            <a:ext cx="2468092" cy="796260"/>
          </a:xfrm>
          <a:prstGeom prst="rect">
            <a:avLst/>
          </a:prstGeom>
        </p:spPr>
        <p:txBody>
          <a:bodyPr/>
          <a:lstStyle>
            <a:lvl1pPr>
              <a:defRPr sz="1600" b="0" i="0">
                <a:latin typeface="Roboto" pitchFamily="2" charset="0"/>
                <a:ea typeface="Roboto" pitchFamily="2" charset="0"/>
              </a:defRPr>
            </a:lvl1pPr>
          </a:lstStyle>
          <a:p>
            <a:r>
              <a:rPr lang="en-US" dirty="0"/>
              <a:t>Insert your logo here.</a:t>
            </a:r>
          </a:p>
        </p:txBody>
      </p:sp>
    </p:spTree>
    <p:extLst>
      <p:ext uri="{BB962C8B-B14F-4D97-AF65-F5344CB8AC3E}">
        <p14:creationId xmlns:p14="http://schemas.microsoft.com/office/powerpoint/2010/main" val="164030632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Blank" preserve="1" userDrawn="1">
  <p:cSld name="Blank">
    <p:bg>
      <p:bgPr>
        <a:blipFill dpi="0" rotWithShape="1">
          <a:blip r:embed="rId2">
            <a:lum/>
          </a:blip>
          <a:srcRect/>
          <a:stretch>
            <a:fillRect/>
          </a:stretch>
        </a:blipFill>
        <a:effectLst/>
      </p:bgPr>
    </p:bg>
    <p:spTree>
      <p:nvGrpSpPr>
        <p:cNvPr id="1" name="Shape 45"/>
        <p:cNvGrpSpPr/>
        <p:nvPr/>
      </p:nvGrpSpPr>
      <p:grpSpPr>
        <a:xfrm>
          <a:off x="0" y="0"/>
          <a:ext cx="0" cy="0"/>
          <a:chOff x="0" y="0"/>
          <a:chExt cx="0" cy="0"/>
        </a:xfrm>
      </p:grpSpPr>
      <p:pic>
        <p:nvPicPr>
          <p:cNvPr id="4" name="Picture 3">
            <a:extLst>
              <a:ext uri="{FF2B5EF4-FFF2-40B4-BE49-F238E27FC236}">
                <a16:creationId xmlns:a16="http://schemas.microsoft.com/office/drawing/2014/main" id="{9DC7767F-999B-774F-8027-D3A063583855}"/>
              </a:ext>
            </a:extLst>
          </p:cNvPr>
          <p:cNvPicPr/>
          <p:nvPr userDrawn="1"/>
        </p:nvPicPr>
        <p:blipFill>
          <a:blip r:embed="rId3"/>
          <a:srcRect t="12525" b="12525"/>
          <a:stretch/>
        </p:blipFill>
        <p:spPr>
          <a:xfrm>
            <a:off x="10950651" y="539456"/>
            <a:ext cx="731947" cy="194733"/>
          </a:xfrm>
          <a:prstGeom prst="rect">
            <a:avLst/>
          </a:prstGeom>
        </p:spPr>
      </p:pic>
      <p:sp>
        <p:nvSpPr>
          <p:cNvPr id="5" name="Picture Placeholder 3">
            <a:extLst>
              <a:ext uri="{FF2B5EF4-FFF2-40B4-BE49-F238E27FC236}">
                <a16:creationId xmlns:a16="http://schemas.microsoft.com/office/drawing/2014/main" id="{35A5E1F1-F259-0C4B-9A0D-EBF53EDD121F}"/>
              </a:ext>
            </a:extLst>
          </p:cNvPr>
          <p:cNvSpPr>
            <a:spLocks noGrp="1"/>
          </p:cNvSpPr>
          <p:nvPr>
            <p:ph type="pic" sz="quarter" idx="10" hasCustomPrompt="1"/>
          </p:nvPr>
        </p:nvSpPr>
        <p:spPr>
          <a:xfrm>
            <a:off x="9202615" y="5591353"/>
            <a:ext cx="2468092" cy="796260"/>
          </a:xfrm>
          <a:prstGeom prst="rect">
            <a:avLst/>
          </a:prstGeom>
        </p:spPr>
        <p:txBody>
          <a:bodyPr/>
          <a:lstStyle>
            <a:lvl1pPr>
              <a:defRPr sz="1600" b="0" i="0">
                <a:latin typeface="Roboto" pitchFamily="2" charset="0"/>
                <a:ea typeface="Roboto" pitchFamily="2" charset="0"/>
              </a:defRPr>
            </a:lvl1pPr>
          </a:lstStyle>
          <a:p>
            <a:r>
              <a:rPr lang="en-US" dirty="0"/>
              <a:t>Insert your logo here.</a:t>
            </a:r>
          </a:p>
        </p:txBody>
      </p:sp>
    </p:spTree>
    <p:extLst>
      <p:ext uri="{BB962C8B-B14F-4D97-AF65-F5344CB8AC3E}">
        <p14:creationId xmlns:p14="http://schemas.microsoft.com/office/powerpoint/2010/main" val="327030500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Blank" preserve="1" userDrawn="1">
  <p:cSld name="1_Blank">
    <p:bg>
      <p:bgPr>
        <a:solidFill>
          <a:schemeClr val="bg1"/>
        </a:solidFill>
        <a:effectLst/>
      </p:bgPr>
    </p:bg>
    <p:spTree>
      <p:nvGrpSpPr>
        <p:cNvPr id="1" name="Shape 45"/>
        <p:cNvGrpSpPr/>
        <p:nvPr/>
      </p:nvGrpSpPr>
      <p:grpSpPr>
        <a:xfrm>
          <a:off x="0" y="0"/>
          <a:ext cx="0" cy="0"/>
          <a:chOff x="0" y="0"/>
          <a:chExt cx="0" cy="0"/>
        </a:xfrm>
      </p:grpSpPr>
      <p:sp>
        <p:nvSpPr>
          <p:cNvPr id="5" name="Google Shape;13;p19">
            <a:extLst>
              <a:ext uri="{FF2B5EF4-FFF2-40B4-BE49-F238E27FC236}">
                <a16:creationId xmlns:a16="http://schemas.microsoft.com/office/drawing/2014/main" id="{6E31617C-0108-C04E-BB3C-3EA05C325862}"/>
              </a:ext>
            </a:extLst>
          </p:cNvPr>
          <p:cNvSpPr txBox="1">
            <a:spLocks noGrp="1"/>
          </p:cNvSpPr>
          <p:nvPr>
            <p:ph type="title"/>
          </p:nvPr>
        </p:nvSpPr>
        <p:spPr>
          <a:xfrm>
            <a:off x="872967" y="757633"/>
            <a:ext cx="10418800" cy="11432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SzPts val="3600"/>
              <a:buNone/>
              <a:defRPr sz="3733" b="1" i="0">
                <a:latin typeface="Roboto" pitchFamily="2" charset="0"/>
                <a:ea typeface="Roboto" pitchFamily="2" charset="0"/>
              </a:defRPr>
            </a:lvl1pPr>
            <a:lvl2pPr lvl="1" algn="l">
              <a:lnSpc>
                <a:spcPct val="100000"/>
              </a:lnSpc>
              <a:spcBef>
                <a:spcPts val="0"/>
              </a:spcBef>
              <a:spcAft>
                <a:spcPts val="0"/>
              </a:spcAft>
              <a:buSzPts val="3600"/>
              <a:buNone/>
              <a:defRPr/>
            </a:lvl2pPr>
            <a:lvl3pPr lvl="2" algn="l">
              <a:lnSpc>
                <a:spcPct val="100000"/>
              </a:lnSpc>
              <a:spcBef>
                <a:spcPts val="0"/>
              </a:spcBef>
              <a:spcAft>
                <a:spcPts val="0"/>
              </a:spcAft>
              <a:buSzPts val="3600"/>
              <a:buNone/>
              <a:defRPr/>
            </a:lvl3pPr>
            <a:lvl4pPr lvl="3" algn="l">
              <a:lnSpc>
                <a:spcPct val="100000"/>
              </a:lnSpc>
              <a:spcBef>
                <a:spcPts val="0"/>
              </a:spcBef>
              <a:spcAft>
                <a:spcPts val="0"/>
              </a:spcAft>
              <a:buSzPts val="3600"/>
              <a:buNone/>
              <a:defRPr/>
            </a:lvl4pPr>
            <a:lvl5pPr lvl="4" algn="l">
              <a:lnSpc>
                <a:spcPct val="100000"/>
              </a:lnSpc>
              <a:spcBef>
                <a:spcPts val="0"/>
              </a:spcBef>
              <a:spcAft>
                <a:spcPts val="0"/>
              </a:spcAft>
              <a:buSzPts val="3600"/>
              <a:buNone/>
              <a:defRPr/>
            </a:lvl5pPr>
            <a:lvl6pPr lvl="5" algn="l">
              <a:lnSpc>
                <a:spcPct val="100000"/>
              </a:lnSpc>
              <a:spcBef>
                <a:spcPts val="0"/>
              </a:spcBef>
              <a:spcAft>
                <a:spcPts val="0"/>
              </a:spcAft>
              <a:buSzPts val="3600"/>
              <a:buNone/>
              <a:defRPr/>
            </a:lvl6pPr>
            <a:lvl7pPr lvl="6" algn="l">
              <a:lnSpc>
                <a:spcPct val="100000"/>
              </a:lnSpc>
              <a:spcBef>
                <a:spcPts val="0"/>
              </a:spcBef>
              <a:spcAft>
                <a:spcPts val="0"/>
              </a:spcAft>
              <a:buSzPts val="3600"/>
              <a:buNone/>
              <a:defRPr/>
            </a:lvl7pPr>
            <a:lvl8pPr lvl="7" algn="l">
              <a:lnSpc>
                <a:spcPct val="100000"/>
              </a:lnSpc>
              <a:spcBef>
                <a:spcPts val="0"/>
              </a:spcBef>
              <a:spcAft>
                <a:spcPts val="0"/>
              </a:spcAft>
              <a:buSzPts val="3600"/>
              <a:buNone/>
              <a:defRPr/>
            </a:lvl8pPr>
            <a:lvl9pPr lvl="8" algn="l">
              <a:lnSpc>
                <a:spcPct val="100000"/>
              </a:lnSpc>
              <a:spcBef>
                <a:spcPts val="0"/>
              </a:spcBef>
              <a:spcAft>
                <a:spcPts val="0"/>
              </a:spcAft>
              <a:buSzPts val="3600"/>
              <a:buNone/>
              <a:defRPr/>
            </a:lvl9pPr>
          </a:lstStyle>
          <a:p>
            <a:endParaRPr dirty="0"/>
          </a:p>
        </p:txBody>
      </p:sp>
      <p:sp>
        <p:nvSpPr>
          <p:cNvPr id="4" name="Picture Placeholder 3">
            <a:extLst>
              <a:ext uri="{FF2B5EF4-FFF2-40B4-BE49-F238E27FC236}">
                <a16:creationId xmlns:a16="http://schemas.microsoft.com/office/drawing/2014/main" id="{24AD656A-ACEB-164D-9B79-5DD3B7C57EDB}"/>
              </a:ext>
            </a:extLst>
          </p:cNvPr>
          <p:cNvSpPr>
            <a:spLocks noGrp="1"/>
          </p:cNvSpPr>
          <p:nvPr>
            <p:ph type="pic" sz="quarter" idx="10" hasCustomPrompt="1"/>
          </p:nvPr>
        </p:nvSpPr>
        <p:spPr>
          <a:xfrm>
            <a:off x="9202615" y="5591353"/>
            <a:ext cx="2468092" cy="796260"/>
          </a:xfrm>
          <a:prstGeom prst="rect">
            <a:avLst/>
          </a:prstGeom>
        </p:spPr>
        <p:txBody>
          <a:bodyPr/>
          <a:lstStyle>
            <a:lvl1pPr>
              <a:defRPr sz="1600" b="0" i="0">
                <a:latin typeface="Roboto" pitchFamily="2" charset="0"/>
                <a:ea typeface="Roboto" pitchFamily="2" charset="0"/>
              </a:defRPr>
            </a:lvl1pPr>
          </a:lstStyle>
          <a:p>
            <a:r>
              <a:rPr lang="en-US" dirty="0"/>
              <a:t>Insert your logo here.</a:t>
            </a:r>
          </a:p>
        </p:txBody>
      </p:sp>
    </p:spTree>
    <p:extLst>
      <p:ext uri="{BB962C8B-B14F-4D97-AF65-F5344CB8AC3E}">
        <p14:creationId xmlns:p14="http://schemas.microsoft.com/office/powerpoint/2010/main" val="99646628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Divider Slide" preserve="1" userDrawn="1">
  <p:cSld name="Divider Slide">
    <p:bg>
      <p:bgPr>
        <a:blipFill dpi="0" rotWithShape="1">
          <a:blip r:embed="rId2">
            <a:lum/>
          </a:blip>
          <a:srcRect/>
          <a:stretch>
            <a:fillRect/>
          </a:stretch>
        </a:blipFill>
        <a:effectLst/>
      </p:bgPr>
    </p:bg>
    <p:spTree>
      <p:nvGrpSpPr>
        <p:cNvPr id="1" name="Shape 222"/>
        <p:cNvGrpSpPr/>
        <p:nvPr/>
      </p:nvGrpSpPr>
      <p:grpSpPr>
        <a:xfrm>
          <a:off x="0" y="0"/>
          <a:ext cx="0" cy="0"/>
          <a:chOff x="0" y="0"/>
          <a:chExt cx="0" cy="0"/>
        </a:xfrm>
      </p:grpSpPr>
      <p:sp>
        <p:nvSpPr>
          <p:cNvPr id="6" name="Google Shape;10;p18">
            <a:extLst>
              <a:ext uri="{FF2B5EF4-FFF2-40B4-BE49-F238E27FC236}">
                <a16:creationId xmlns:a16="http://schemas.microsoft.com/office/drawing/2014/main" id="{EFA82740-7220-1246-BC3A-B09B4D2FAEDA}"/>
              </a:ext>
            </a:extLst>
          </p:cNvPr>
          <p:cNvSpPr txBox="1">
            <a:spLocks noGrp="1"/>
          </p:cNvSpPr>
          <p:nvPr>
            <p:ph type="ctrTitle"/>
          </p:nvPr>
        </p:nvSpPr>
        <p:spPr>
          <a:xfrm>
            <a:off x="914400" y="3040324"/>
            <a:ext cx="7315200" cy="1546400"/>
          </a:xfrm>
          <a:prstGeom prst="rect">
            <a:avLst/>
          </a:prstGeom>
          <a:noFill/>
          <a:ln>
            <a:noFill/>
          </a:ln>
        </p:spPr>
        <p:txBody>
          <a:bodyPr spcFirstLastPara="1" wrap="square" lIns="0" tIns="0" rIns="0" bIns="0" anchor="b" anchorCtr="0">
            <a:noAutofit/>
          </a:bodyPr>
          <a:lstStyle>
            <a:lvl1pPr lvl="0" algn="l">
              <a:lnSpc>
                <a:spcPct val="100000"/>
              </a:lnSpc>
              <a:spcBef>
                <a:spcPts val="0"/>
              </a:spcBef>
              <a:spcAft>
                <a:spcPts val="0"/>
              </a:spcAft>
              <a:buClr>
                <a:schemeClr val="lt1"/>
              </a:buClr>
              <a:buSzPts val="3600"/>
              <a:buNone/>
              <a:defRPr sz="4667" b="1" i="0">
                <a:solidFill>
                  <a:schemeClr val="accent2"/>
                </a:solidFill>
                <a:latin typeface="Roboto" pitchFamily="2" charset="0"/>
                <a:ea typeface="Roboto" pitchFamily="2" charset="0"/>
              </a:defRPr>
            </a:lvl1pPr>
            <a:lvl2pPr lvl="1" algn="l">
              <a:lnSpc>
                <a:spcPct val="100000"/>
              </a:lnSpc>
              <a:spcBef>
                <a:spcPts val="0"/>
              </a:spcBef>
              <a:spcAft>
                <a:spcPts val="0"/>
              </a:spcAft>
              <a:buSzPts val="4800"/>
              <a:buNone/>
              <a:defRPr sz="6400"/>
            </a:lvl2pPr>
            <a:lvl3pPr lvl="2" algn="l">
              <a:lnSpc>
                <a:spcPct val="100000"/>
              </a:lnSpc>
              <a:spcBef>
                <a:spcPts val="0"/>
              </a:spcBef>
              <a:spcAft>
                <a:spcPts val="0"/>
              </a:spcAft>
              <a:buSzPts val="4800"/>
              <a:buNone/>
              <a:defRPr sz="6400"/>
            </a:lvl3pPr>
            <a:lvl4pPr lvl="3" algn="l">
              <a:lnSpc>
                <a:spcPct val="100000"/>
              </a:lnSpc>
              <a:spcBef>
                <a:spcPts val="0"/>
              </a:spcBef>
              <a:spcAft>
                <a:spcPts val="0"/>
              </a:spcAft>
              <a:buSzPts val="4800"/>
              <a:buNone/>
              <a:defRPr sz="6400"/>
            </a:lvl4pPr>
            <a:lvl5pPr lvl="4" algn="l">
              <a:lnSpc>
                <a:spcPct val="100000"/>
              </a:lnSpc>
              <a:spcBef>
                <a:spcPts val="0"/>
              </a:spcBef>
              <a:spcAft>
                <a:spcPts val="0"/>
              </a:spcAft>
              <a:buSzPts val="4800"/>
              <a:buNone/>
              <a:defRPr sz="6400"/>
            </a:lvl5pPr>
            <a:lvl6pPr lvl="5" algn="l">
              <a:lnSpc>
                <a:spcPct val="100000"/>
              </a:lnSpc>
              <a:spcBef>
                <a:spcPts val="0"/>
              </a:spcBef>
              <a:spcAft>
                <a:spcPts val="0"/>
              </a:spcAft>
              <a:buSzPts val="4800"/>
              <a:buNone/>
              <a:defRPr sz="6400"/>
            </a:lvl6pPr>
            <a:lvl7pPr lvl="6" algn="l">
              <a:lnSpc>
                <a:spcPct val="100000"/>
              </a:lnSpc>
              <a:spcBef>
                <a:spcPts val="0"/>
              </a:spcBef>
              <a:spcAft>
                <a:spcPts val="0"/>
              </a:spcAft>
              <a:buSzPts val="4800"/>
              <a:buNone/>
              <a:defRPr sz="6400"/>
            </a:lvl7pPr>
            <a:lvl8pPr lvl="7" algn="l">
              <a:lnSpc>
                <a:spcPct val="100000"/>
              </a:lnSpc>
              <a:spcBef>
                <a:spcPts val="0"/>
              </a:spcBef>
              <a:spcAft>
                <a:spcPts val="0"/>
              </a:spcAft>
              <a:buSzPts val="4800"/>
              <a:buNone/>
              <a:defRPr sz="6400"/>
            </a:lvl8pPr>
            <a:lvl9pPr lvl="8" algn="l">
              <a:lnSpc>
                <a:spcPct val="100000"/>
              </a:lnSpc>
              <a:spcBef>
                <a:spcPts val="0"/>
              </a:spcBef>
              <a:spcAft>
                <a:spcPts val="0"/>
              </a:spcAft>
              <a:buSzPts val="4800"/>
              <a:buNone/>
              <a:defRPr sz="6400"/>
            </a:lvl9pPr>
          </a:lstStyle>
          <a:p>
            <a:endParaRPr dirty="0"/>
          </a:p>
        </p:txBody>
      </p:sp>
      <p:sp>
        <p:nvSpPr>
          <p:cNvPr id="7" name="Google Shape;11;p18">
            <a:extLst>
              <a:ext uri="{FF2B5EF4-FFF2-40B4-BE49-F238E27FC236}">
                <a16:creationId xmlns:a16="http://schemas.microsoft.com/office/drawing/2014/main" id="{1BC22DB1-03E6-CF43-BF6F-7A16B2C7015F}"/>
              </a:ext>
            </a:extLst>
          </p:cNvPr>
          <p:cNvSpPr txBox="1">
            <a:spLocks noGrp="1"/>
          </p:cNvSpPr>
          <p:nvPr>
            <p:ph type="subTitle" idx="1"/>
          </p:nvPr>
        </p:nvSpPr>
        <p:spPr>
          <a:xfrm>
            <a:off x="914400" y="4878636"/>
            <a:ext cx="7315200" cy="1546400"/>
          </a:xfrm>
          <a:prstGeom prst="rect">
            <a:avLst/>
          </a:prstGeom>
          <a:noFill/>
          <a:ln>
            <a:noFill/>
          </a:ln>
        </p:spPr>
        <p:txBody>
          <a:bodyPr spcFirstLastPara="1" wrap="square" lIns="0" tIns="0" rIns="0" bIns="0" anchor="t" anchorCtr="0">
            <a:noAutofit/>
          </a:bodyPr>
          <a:lstStyle>
            <a:lvl1pPr marL="0" lvl="0" indent="0" algn="l">
              <a:lnSpc>
                <a:spcPct val="100000"/>
              </a:lnSpc>
              <a:spcBef>
                <a:spcPts val="0"/>
              </a:spcBef>
              <a:spcAft>
                <a:spcPts val="0"/>
              </a:spcAft>
              <a:buClr>
                <a:schemeClr val="lt1"/>
              </a:buClr>
              <a:buSzPts val="1800"/>
              <a:buNone/>
              <a:defRPr sz="2667" b="0" i="0">
                <a:solidFill>
                  <a:schemeClr val="tx1"/>
                </a:solidFill>
                <a:latin typeface="Roboto" pitchFamily="2" charset="0"/>
                <a:ea typeface="Roboto" pitchFamily="2" charset="0"/>
              </a:defRPr>
            </a:lvl1pPr>
            <a:lvl2pPr lvl="1" algn="l">
              <a:lnSpc>
                <a:spcPct val="100000"/>
              </a:lnSpc>
              <a:spcBef>
                <a:spcPts val="0"/>
              </a:spcBef>
              <a:spcAft>
                <a:spcPts val="0"/>
              </a:spcAft>
              <a:buClr>
                <a:schemeClr val="lt1"/>
              </a:buClr>
              <a:buSzPts val="3000"/>
              <a:buNone/>
              <a:defRPr sz="4000">
                <a:solidFill>
                  <a:schemeClr val="lt1"/>
                </a:solidFill>
              </a:defRPr>
            </a:lvl2pPr>
            <a:lvl3pPr lvl="2" algn="l">
              <a:lnSpc>
                <a:spcPct val="100000"/>
              </a:lnSpc>
              <a:spcBef>
                <a:spcPts val="0"/>
              </a:spcBef>
              <a:spcAft>
                <a:spcPts val="0"/>
              </a:spcAft>
              <a:buClr>
                <a:schemeClr val="lt1"/>
              </a:buClr>
              <a:buSzPts val="3000"/>
              <a:buNone/>
              <a:defRPr sz="4000">
                <a:solidFill>
                  <a:schemeClr val="lt1"/>
                </a:solidFill>
              </a:defRPr>
            </a:lvl3pPr>
            <a:lvl4pPr lvl="3" algn="l">
              <a:lnSpc>
                <a:spcPct val="100000"/>
              </a:lnSpc>
              <a:spcBef>
                <a:spcPts val="0"/>
              </a:spcBef>
              <a:spcAft>
                <a:spcPts val="0"/>
              </a:spcAft>
              <a:buClr>
                <a:schemeClr val="lt1"/>
              </a:buClr>
              <a:buSzPts val="3000"/>
              <a:buNone/>
              <a:defRPr sz="4000">
                <a:solidFill>
                  <a:schemeClr val="lt1"/>
                </a:solidFill>
              </a:defRPr>
            </a:lvl4pPr>
            <a:lvl5pPr lvl="4" algn="l">
              <a:lnSpc>
                <a:spcPct val="100000"/>
              </a:lnSpc>
              <a:spcBef>
                <a:spcPts val="0"/>
              </a:spcBef>
              <a:spcAft>
                <a:spcPts val="0"/>
              </a:spcAft>
              <a:buClr>
                <a:schemeClr val="lt1"/>
              </a:buClr>
              <a:buSzPts val="3000"/>
              <a:buNone/>
              <a:defRPr sz="4000">
                <a:solidFill>
                  <a:schemeClr val="lt1"/>
                </a:solidFill>
              </a:defRPr>
            </a:lvl5pPr>
            <a:lvl6pPr lvl="5" algn="l">
              <a:lnSpc>
                <a:spcPct val="100000"/>
              </a:lnSpc>
              <a:spcBef>
                <a:spcPts val="0"/>
              </a:spcBef>
              <a:spcAft>
                <a:spcPts val="0"/>
              </a:spcAft>
              <a:buClr>
                <a:schemeClr val="lt1"/>
              </a:buClr>
              <a:buSzPts val="3000"/>
              <a:buNone/>
              <a:defRPr sz="4000">
                <a:solidFill>
                  <a:schemeClr val="lt1"/>
                </a:solidFill>
              </a:defRPr>
            </a:lvl6pPr>
            <a:lvl7pPr lvl="6" algn="l">
              <a:lnSpc>
                <a:spcPct val="100000"/>
              </a:lnSpc>
              <a:spcBef>
                <a:spcPts val="0"/>
              </a:spcBef>
              <a:spcAft>
                <a:spcPts val="0"/>
              </a:spcAft>
              <a:buClr>
                <a:schemeClr val="lt1"/>
              </a:buClr>
              <a:buSzPts val="3000"/>
              <a:buNone/>
              <a:defRPr sz="4000">
                <a:solidFill>
                  <a:schemeClr val="lt1"/>
                </a:solidFill>
              </a:defRPr>
            </a:lvl7pPr>
            <a:lvl8pPr lvl="7" algn="l">
              <a:lnSpc>
                <a:spcPct val="100000"/>
              </a:lnSpc>
              <a:spcBef>
                <a:spcPts val="0"/>
              </a:spcBef>
              <a:spcAft>
                <a:spcPts val="0"/>
              </a:spcAft>
              <a:buClr>
                <a:schemeClr val="lt1"/>
              </a:buClr>
              <a:buSzPts val="3000"/>
              <a:buNone/>
              <a:defRPr sz="4000">
                <a:solidFill>
                  <a:schemeClr val="lt1"/>
                </a:solidFill>
              </a:defRPr>
            </a:lvl8pPr>
            <a:lvl9pPr lvl="8" algn="l">
              <a:lnSpc>
                <a:spcPct val="100000"/>
              </a:lnSpc>
              <a:spcBef>
                <a:spcPts val="0"/>
              </a:spcBef>
              <a:spcAft>
                <a:spcPts val="0"/>
              </a:spcAft>
              <a:buClr>
                <a:schemeClr val="lt1"/>
              </a:buClr>
              <a:buSzPts val="3000"/>
              <a:buNone/>
              <a:defRPr sz="4000">
                <a:solidFill>
                  <a:schemeClr val="lt1"/>
                </a:solidFill>
              </a:defRPr>
            </a:lvl9pPr>
          </a:lstStyle>
          <a:p>
            <a:endParaRPr dirty="0"/>
          </a:p>
        </p:txBody>
      </p:sp>
      <p:pic>
        <p:nvPicPr>
          <p:cNvPr id="5" name="Picture 4">
            <a:extLst>
              <a:ext uri="{FF2B5EF4-FFF2-40B4-BE49-F238E27FC236}">
                <a16:creationId xmlns:a16="http://schemas.microsoft.com/office/drawing/2014/main" id="{41CD04DC-5208-2B4F-B0DE-EF033AA047A7}"/>
              </a:ext>
            </a:extLst>
          </p:cNvPr>
          <p:cNvPicPr/>
          <p:nvPr userDrawn="1"/>
        </p:nvPicPr>
        <p:blipFill>
          <a:blip r:embed="rId3"/>
          <a:srcRect t="12525" b="12525"/>
          <a:stretch/>
        </p:blipFill>
        <p:spPr>
          <a:xfrm>
            <a:off x="10950651" y="539456"/>
            <a:ext cx="731947" cy="194733"/>
          </a:xfrm>
          <a:prstGeom prst="rect">
            <a:avLst/>
          </a:prstGeom>
        </p:spPr>
      </p:pic>
      <p:sp>
        <p:nvSpPr>
          <p:cNvPr id="8" name="Picture Placeholder 3">
            <a:extLst>
              <a:ext uri="{FF2B5EF4-FFF2-40B4-BE49-F238E27FC236}">
                <a16:creationId xmlns:a16="http://schemas.microsoft.com/office/drawing/2014/main" id="{8E5269EA-2778-0244-833D-0C091D1BEAE8}"/>
              </a:ext>
            </a:extLst>
          </p:cNvPr>
          <p:cNvSpPr>
            <a:spLocks noGrp="1"/>
          </p:cNvSpPr>
          <p:nvPr>
            <p:ph type="pic" sz="quarter" idx="10" hasCustomPrompt="1"/>
          </p:nvPr>
        </p:nvSpPr>
        <p:spPr>
          <a:xfrm>
            <a:off x="9202615" y="5591353"/>
            <a:ext cx="2468092" cy="796260"/>
          </a:xfrm>
          <a:prstGeom prst="rect">
            <a:avLst/>
          </a:prstGeom>
        </p:spPr>
        <p:txBody>
          <a:bodyPr/>
          <a:lstStyle>
            <a:lvl1pPr>
              <a:defRPr sz="1600" b="0" i="0">
                <a:latin typeface="Roboto" pitchFamily="2" charset="0"/>
                <a:ea typeface="Roboto" pitchFamily="2" charset="0"/>
              </a:defRPr>
            </a:lvl1pPr>
          </a:lstStyle>
          <a:p>
            <a:r>
              <a:rPr lang="en-US" dirty="0"/>
              <a:t>Insert your logo here.</a:t>
            </a:r>
          </a:p>
        </p:txBody>
      </p:sp>
    </p:spTree>
    <p:extLst>
      <p:ext uri="{BB962C8B-B14F-4D97-AF65-F5344CB8AC3E}">
        <p14:creationId xmlns:p14="http://schemas.microsoft.com/office/powerpoint/2010/main" val="340330992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preserve="1" userDrawn="1">
  <p:cSld name="1_Title">
    <p:bg>
      <p:bgPr>
        <a:solidFill>
          <a:schemeClr val="tx2"/>
        </a:solidFill>
        <a:effectLst/>
      </p:bgPr>
    </p:bg>
    <p:spTree>
      <p:nvGrpSpPr>
        <p:cNvPr id="1" name="Shape 8"/>
        <p:cNvGrpSpPr/>
        <p:nvPr/>
      </p:nvGrpSpPr>
      <p:grpSpPr>
        <a:xfrm>
          <a:off x="0" y="0"/>
          <a:ext cx="0" cy="0"/>
          <a:chOff x="0" y="0"/>
          <a:chExt cx="0" cy="0"/>
        </a:xfrm>
      </p:grpSpPr>
      <p:sp>
        <p:nvSpPr>
          <p:cNvPr id="2" name="Google Shape;26;p45">
            <a:extLst>
              <a:ext uri="{FF2B5EF4-FFF2-40B4-BE49-F238E27FC236}">
                <a16:creationId xmlns:a16="http://schemas.microsoft.com/office/drawing/2014/main" id="{BF3809C9-97E0-4DA7-098F-08D4E4554950}"/>
              </a:ext>
            </a:extLst>
          </p:cNvPr>
          <p:cNvSpPr txBox="1">
            <a:spLocks noGrp="1"/>
          </p:cNvSpPr>
          <p:nvPr>
            <p:ph type="body" idx="1"/>
          </p:nvPr>
        </p:nvSpPr>
        <p:spPr>
          <a:xfrm>
            <a:off x="2511733" y="2394700"/>
            <a:ext cx="7506400" cy="1093200"/>
          </a:xfrm>
          <a:prstGeom prst="rect">
            <a:avLst/>
          </a:prstGeom>
          <a:noFill/>
          <a:ln>
            <a:noFill/>
          </a:ln>
        </p:spPr>
        <p:txBody>
          <a:bodyPr spcFirstLastPara="1" wrap="square" lIns="91425" tIns="91425" rIns="91425" bIns="91425" anchor="t" anchorCtr="0">
            <a:noAutofit/>
          </a:bodyPr>
          <a:lstStyle>
            <a:lvl1pPr marL="609585" lvl="0" indent="-304792" algn="l">
              <a:lnSpc>
                <a:spcPct val="100000"/>
              </a:lnSpc>
              <a:spcBef>
                <a:spcPts val="800"/>
              </a:spcBef>
              <a:spcAft>
                <a:spcPts val="0"/>
              </a:spcAft>
              <a:buClr>
                <a:schemeClr val="lt1"/>
              </a:buClr>
              <a:buSzPts val="3000"/>
              <a:buNone/>
              <a:defRPr sz="4000" i="1">
                <a:solidFill>
                  <a:schemeClr val="lt1"/>
                </a:solidFill>
                <a:latin typeface="Roboto" pitchFamily="2" charset="0"/>
                <a:ea typeface="Roboto" pitchFamily="2" charset="0"/>
              </a:defRPr>
            </a:lvl1pPr>
            <a:lvl2pPr marL="1219170" lvl="1" indent="-558786" algn="ctr">
              <a:lnSpc>
                <a:spcPct val="100000"/>
              </a:lnSpc>
              <a:spcBef>
                <a:spcPts val="0"/>
              </a:spcBef>
              <a:spcAft>
                <a:spcPts val="0"/>
              </a:spcAft>
              <a:buClr>
                <a:schemeClr val="lt1"/>
              </a:buClr>
              <a:buSzPts val="3000"/>
              <a:buChar char="○"/>
              <a:defRPr sz="4000" i="1">
                <a:solidFill>
                  <a:schemeClr val="lt1"/>
                </a:solidFill>
              </a:defRPr>
            </a:lvl2pPr>
            <a:lvl3pPr marL="1828754" lvl="2" indent="-558786" algn="ctr">
              <a:lnSpc>
                <a:spcPct val="100000"/>
              </a:lnSpc>
              <a:spcBef>
                <a:spcPts val="0"/>
              </a:spcBef>
              <a:spcAft>
                <a:spcPts val="0"/>
              </a:spcAft>
              <a:buClr>
                <a:schemeClr val="lt1"/>
              </a:buClr>
              <a:buSzPts val="3000"/>
              <a:buChar char="■"/>
              <a:defRPr sz="4000" i="1">
                <a:solidFill>
                  <a:schemeClr val="lt1"/>
                </a:solidFill>
              </a:defRPr>
            </a:lvl3pPr>
            <a:lvl4pPr marL="2438339" lvl="3" indent="-558786" algn="ctr">
              <a:lnSpc>
                <a:spcPct val="100000"/>
              </a:lnSpc>
              <a:spcBef>
                <a:spcPts val="0"/>
              </a:spcBef>
              <a:spcAft>
                <a:spcPts val="0"/>
              </a:spcAft>
              <a:buClr>
                <a:schemeClr val="lt1"/>
              </a:buClr>
              <a:buSzPts val="3000"/>
              <a:buChar char="●"/>
              <a:defRPr sz="4000" i="1">
                <a:solidFill>
                  <a:schemeClr val="lt1"/>
                </a:solidFill>
              </a:defRPr>
            </a:lvl4pPr>
            <a:lvl5pPr marL="3047924" lvl="4" indent="-558786" algn="ctr">
              <a:lnSpc>
                <a:spcPct val="100000"/>
              </a:lnSpc>
              <a:spcBef>
                <a:spcPts val="0"/>
              </a:spcBef>
              <a:spcAft>
                <a:spcPts val="0"/>
              </a:spcAft>
              <a:buClr>
                <a:schemeClr val="lt1"/>
              </a:buClr>
              <a:buSzPts val="3000"/>
              <a:buChar char="○"/>
              <a:defRPr sz="4000" i="1">
                <a:solidFill>
                  <a:schemeClr val="lt1"/>
                </a:solidFill>
              </a:defRPr>
            </a:lvl5pPr>
            <a:lvl6pPr marL="3657509" lvl="5" indent="-558786" algn="ctr">
              <a:lnSpc>
                <a:spcPct val="100000"/>
              </a:lnSpc>
              <a:spcBef>
                <a:spcPts val="0"/>
              </a:spcBef>
              <a:spcAft>
                <a:spcPts val="0"/>
              </a:spcAft>
              <a:buClr>
                <a:schemeClr val="lt1"/>
              </a:buClr>
              <a:buSzPts val="3000"/>
              <a:buChar char="■"/>
              <a:defRPr sz="4000" i="1">
                <a:solidFill>
                  <a:schemeClr val="lt1"/>
                </a:solidFill>
              </a:defRPr>
            </a:lvl6pPr>
            <a:lvl7pPr marL="4267093" lvl="6" indent="-558786" algn="ctr">
              <a:lnSpc>
                <a:spcPct val="100000"/>
              </a:lnSpc>
              <a:spcBef>
                <a:spcPts val="0"/>
              </a:spcBef>
              <a:spcAft>
                <a:spcPts val="0"/>
              </a:spcAft>
              <a:buClr>
                <a:schemeClr val="lt1"/>
              </a:buClr>
              <a:buSzPts val="3000"/>
              <a:buChar char="●"/>
              <a:defRPr sz="4000" i="1">
                <a:solidFill>
                  <a:schemeClr val="lt1"/>
                </a:solidFill>
              </a:defRPr>
            </a:lvl7pPr>
            <a:lvl8pPr marL="4876678" lvl="7" indent="-558786" algn="ctr">
              <a:lnSpc>
                <a:spcPct val="100000"/>
              </a:lnSpc>
              <a:spcBef>
                <a:spcPts val="0"/>
              </a:spcBef>
              <a:spcAft>
                <a:spcPts val="0"/>
              </a:spcAft>
              <a:buClr>
                <a:schemeClr val="lt1"/>
              </a:buClr>
              <a:buSzPts val="3000"/>
              <a:buChar char="○"/>
              <a:defRPr sz="4000" i="1">
                <a:solidFill>
                  <a:schemeClr val="lt1"/>
                </a:solidFill>
              </a:defRPr>
            </a:lvl8pPr>
            <a:lvl9pPr marL="5486263" lvl="8" indent="-558786" algn="ctr">
              <a:lnSpc>
                <a:spcPct val="100000"/>
              </a:lnSpc>
              <a:spcBef>
                <a:spcPts val="0"/>
              </a:spcBef>
              <a:spcAft>
                <a:spcPts val="0"/>
              </a:spcAft>
              <a:buClr>
                <a:schemeClr val="lt1"/>
              </a:buClr>
              <a:buSzPts val="3000"/>
              <a:buChar char="■"/>
              <a:defRPr sz="4000" i="1">
                <a:solidFill>
                  <a:schemeClr val="lt1"/>
                </a:solidFill>
              </a:defRPr>
            </a:lvl9pPr>
          </a:lstStyle>
          <a:p>
            <a:endParaRPr dirty="0"/>
          </a:p>
        </p:txBody>
      </p:sp>
      <p:sp>
        <p:nvSpPr>
          <p:cNvPr id="3" name="Google Shape;27;p45">
            <a:extLst>
              <a:ext uri="{FF2B5EF4-FFF2-40B4-BE49-F238E27FC236}">
                <a16:creationId xmlns:a16="http://schemas.microsoft.com/office/drawing/2014/main" id="{4306C683-6124-3975-EF2C-8FB3C79F2292}"/>
              </a:ext>
            </a:extLst>
          </p:cNvPr>
          <p:cNvSpPr txBox="1"/>
          <p:nvPr userDrawn="1"/>
        </p:nvSpPr>
        <p:spPr>
          <a:xfrm>
            <a:off x="1390075" y="1260181"/>
            <a:ext cx="1066000" cy="871600"/>
          </a:xfrm>
          <a:prstGeom prst="rect">
            <a:avLst/>
          </a:prstGeom>
          <a:noFill/>
          <a:ln>
            <a:noFill/>
          </a:ln>
        </p:spPr>
        <p:txBody>
          <a:bodyPr spcFirstLastPara="1" wrap="square" lIns="121900" tIns="121900" rIns="121900" bIns="121900" anchor="t" anchorCtr="0">
            <a:noAutofit/>
          </a:bodyPr>
          <a:lstStyle/>
          <a:p>
            <a:pPr marL="0" marR="0" lvl="0" indent="0" algn="ctr" rtl="0">
              <a:lnSpc>
                <a:spcPct val="100000"/>
              </a:lnSpc>
              <a:spcBef>
                <a:spcPts val="0"/>
              </a:spcBef>
              <a:spcAft>
                <a:spcPts val="0"/>
              </a:spcAft>
              <a:buClr>
                <a:srgbClr val="000000"/>
              </a:buClr>
              <a:buSzPts val="12000"/>
              <a:buFont typeface="Arial"/>
              <a:buNone/>
            </a:pPr>
            <a:r>
              <a:rPr lang="en-US" sz="16000" b="1" i="0" u="none" strike="noStrike" cap="none">
                <a:solidFill>
                  <a:schemeClr val="lt1"/>
                </a:solidFill>
                <a:latin typeface="Roboto" pitchFamily="2" charset="0"/>
                <a:ea typeface="Roboto" pitchFamily="2" charset="0"/>
                <a:cs typeface="Roboto"/>
                <a:sym typeface="Roboto"/>
              </a:rPr>
              <a:t>“</a:t>
            </a:r>
            <a:endParaRPr sz="16000" b="1" i="0" u="none" strike="noStrike" cap="none">
              <a:solidFill>
                <a:schemeClr val="lt1"/>
              </a:solidFill>
              <a:latin typeface="Roboto" pitchFamily="2" charset="0"/>
              <a:ea typeface="Roboto" pitchFamily="2" charset="0"/>
              <a:cs typeface="Roboto"/>
              <a:sym typeface="Roboto"/>
            </a:endParaRPr>
          </a:p>
        </p:txBody>
      </p:sp>
      <p:pic>
        <p:nvPicPr>
          <p:cNvPr id="5" name="Google Shape;28;p45" descr="A picture containing text, clipart&#10;&#10;Description automatically generated">
            <a:extLst>
              <a:ext uri="{FF2B5EF4-FFF2-40B4-BE49-F238E27FC236}">
                <a16:creationId xmlns:a16="http://schemas.microsoft.com/office/drawing/2014/main" id="{FDBF5240-CF5B-7D96-2D67-AF79D9F98CCE}"/>
              </a:ext>
            </a:extLst>
          </p:cNvPr>
          <p:cNvPicPr preferRelativeResize="0"/>
          <p:nvPr userDrawn="1"/>
        </p:nvPicPr>
        <p:blipFill rotWithShape="1">
          <a:blip r:embed="rId2">
            <a:alphaModFix/>
          </a:blip>
          <a:srcRect/>
          <a:stretch/>
        </p:blipFill>
        <p:spPr>
          <a:xfrm>
            <a:off x="10740572" y="6203401"/>
            <a:ext cx="1166707" cy="414145"/>
          </a:xfrm>
          <a:prstGeom prst="rect">
            <a:avLst/>
          </a:prstGeom>
          <a:noFill/>
          <a:ln>
            <a:noFill/>
          </a:ln>
        </p:spPr>
      </p:pic>
    </p:spTree>
    <p:extLst>
      <p:ext uri="{BB962C8B-B14F-4D97-AF65-F5344CB8AC3E}">
        <p14:creationId xmlns:p14="http://schemas.microsoft.com/office/powerpoint/2010/main" val="104182803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preserve="1" userDrawn="1">
  <p:cSld name="1_Title">
    <p:bg>
      <p:bgPr>
        <a:blipFill dpi="0" rotWithShape="1">
          <a:blip r:embed="rId2">
            <a:lum/>
          </a:blip>
          <a:srcRect/>
          <a:stretch>
            <a:fillRect/>
          </a:stretch>
        </a:blipFill>
        <a:effectLst/>
      </p:bgPr>
    </p:bg>
    <p:spTree>
      <p:nvGrpSpPr>
        <p:cNvPr id="1" name="Shape 8"/>
        <p:cNvGrpSpPr/>
        <p:nvPr/>
      </p:nvGrpSpPr>
      <p:grpSpPr>
        <a:xfrm>
          <a:off x="0" y="0"/>
          <a:ext cx="0" cy="0"/>
          <a:chOff x="0" y="0"/>
          <a:chExt cx="0" cy="0"/>
        </a:xfrm>
      </p:grpSpPr>
      <p:sp>
        <p:nvSpPr>
          <p:cNvPr id="6" name="Google Shape;10;p18">
            <a:extLst>
              <a:ext uri="{FF2B5EF4-FFF2-40B4-BE49-F238E27FC236}">
                <a16:creationId xmlns:a16="http://schemas.microsoft.com/office/drawing/2014/main" id="{F2AECFFA-D558-344D-871E-9966DA5F3E4B}"/>
              </a:ext>
            </a:extLst>
          </p:cNvPr>
          <p:cNvSpPr txBox="1">
            <a:spLocks noGrp="1"/>
          </p:cNvSpPr>
          <p:nvPr>
            <p:ph type="ctrTitle"/>
          </p:nvPr>
        </p:nvSpPr>
        <p:spPr>
          <a:xfrm>
            <a:off x="711200" y="3869584"/>
            <a:ext cx="7762672" cy="1546400"/>
          </a:xfrm>
          <a:prstGeom prst="rect">
            <a:avLst/>
          </a:prstGeom>
          <a:noFill/>
          <a:ln>
            <a:noFill/>
          </a:ln>
        </p:spPr>
        <p:txBody>
          <a:bodyPr spcFirstLastPara="1" wrap="square" lIns="91425" tIns="91425" rIns="91425" bIns="91425" anchor="b" anchorCtr="0">
            <a:noAutofit/>
          </a:bodyPr>
          <a:lstStyle>
            <a:lvl1pPr lvl="0" algn="l">
              <a:lnSpc>
                <a:spcPct val="100000"/>
              </a:lnSpc>
              <a:spcBef>
                <a:spcPts val="0"/>
              </a:spcBef>
              <a:spcAft>
                <a:spcPts val="0"/>
              </a:spcAft>
              <a:buClr>
                <a:schemeClr val="lt1"/>
              </a:buClr>
              <a:buSzPts val="3600"/>
              <a:buNone/>
              <a:defRPr sz="4667" b="1" i="0">
                <a:solidFill>
                  <a:schemeClr val="accent2"/>
                </a:solidFill>
                <a:latin typeface="Roboto" pitchFamily="2" charset="0"/>
                <a:ea typeface="Roboto" pitchFamily="2" charset="0"/>
              </a:defRPr>
            </a:lvl1pPr>
            <a:lvl2pPr lvl="1" algn="l">
              <a:lnSpc>
                <a:spcPct val="100000"/>
              </a:lnSpc>
              <a:spcBef>
                <a:spcPts val="0"/>
              </a:spcBef>
              <a:spcAft>
                <a:spcPts val="0"/>
              </a:spcAft>
              <a:buSzPts val="4800"/>
              <a:buNone/>
              <a:defRPr sz="6400"/>
            </a:lvl2pPr>
            <a:lvl3pPr lvl="2" algn="l">
              <a:lnSpc>
                <a:spcPct val="100000"/>
              </a:lnSpc>
              <a:spcBef>
                <a:spcPts val="0"/>
              </a:spcBef>
              <a:spcAft>
                <a:spcPts val="0"/>
              </a:spcAft>
              <a:buSzPts val="4800"/>
              <a:buNone/>
              <a:defRPr sz="6400"/>
            </a:lvl3pPr>
            <a:lvl4pPr lvl="3" algn="l">
              <a:lnSpc>
                <a:spcPct val="100000"/>
              </a:lnSpc>
              <a:spcBef>
                <a:spcPts val="0"/>
              </a:spcBef>
              <a:spcAft>
                <a:spcPts val="0"/>
              </a:spcAft>
              <a:buSzPts val="4800"/>
              <a:buNone/>
              <a:defRPr sz="6400"/>
            </a:lvl4pPr>
            <a:lvl5pPr lvl="4" algn="l">
              <a:lnSpc>
                <a:spcPct val="100000"/>
              </a:lnSpc>
              <a:spcBef>
                <a:spcPts val="0"/>
              </a:spcBef>
              <a:spcAft>
                <a:spcPts val="0"/>
              </a:spcAft>
              <a:buSzPts val="4800"/>
              <a:buNone/>
              <a:defRPr sz="6400"/>
            </a:lvl5pPr>
            <a:lvl6pPr lvl="5" algn="l">
              <a:lnSpc>
                <a:spcPct val="100000"/>
              </a:lnSpc>
              <a:spcBef>
                <a:spcPts val="0"/>
              </a:spcBef>
              <a:spcAft>
                <a:spcPts val="0"/>
              </a:spcAft>
              <a:buSzPts val="4800"/>
              <a:buNone/>
              <a:defRPr sz="6400"/>
            </a:lvl6pPr>
            <a:lvl7pPr lvl="6" algn="l">
              <a:lnSpc>
                <a:spcPct val="100000"/>
              </a:lnSpc>
              <a:spcBef>
                <a:spcPts val="0"/>
              </a:spcBef>
              <a:spcAft>
                <a:spcPts val="0"/>
              </a:spcAft>
              <a:buSzPts val="4800"/>
              <a:buNone/>
              <a:defRPr sz="6400"/>
            </a:lvl7pPr>
            <a:lvl8pPr lvl="7" algn="l">
              <a:lnSpc>
                <a:spcPct val="100000"/>
              </a:lnSpc>
              <a:spcBef>
                <a:spcPts val="0"/>
              </a:spcBef>
              <a:spcAft>
                <a:spcPts val="0"/>
              </a:spcAft>
              <a:buSzPts val="4800"/>
              <a:buNone/>
              <a:defRPr sz="6400"/>
            </a:lvl8pPr>
            <a:lvl9pPr lvl="8" algn="l">
              <a:lnSpc>
                <a:spcPct val="100000"/>
              </a:lnSpc>
              <a:spcBef>
                <a:spcPts val="0"/>
              </a:spcBef>
              <a:spcAft>
                <a:spcPts val="0"/>
              </a:spcAft>
              <a:buSzPts val="4800"/>
              <a:buNone/>
              <a:defRPr sz="6400"/>
            </a:lvl9pPr>
          </a:lstStyle>
          <a:p>
            <a:endParaRPr dirty="0"/>
          </a:p>
        </p:txBody>
      </p:sp>
      <p:sp>
        <p:nvSpPr>
          <p:cNvPr id="7" name="Google Shape;11;p18">
            <a:extLst>
              <a:ext uri="{FF2B5EF4-FFF2-40B4-BE49-F238E27FC236}">
                <a16:creationId xmlns:a16="http://schemas.microsoft.com/office/drawing/2014/main" id="{3676FBD8-206F-1146-BA7A-BE405556CCB0}"/>
              </a:ext>
            </a:extLst>
          </p:cNvPr>
          <p:cNvSpPr txBox="1">
            <a:spLocks noGrp="1"/>
          </p:cNvSpPr>
          <p:nvPr>
            <p:ph type="subTitle" idx="1"/>
          </p:nvPr>
        </p:nvSpPr>
        <p:spPr>
          <a:xfrm>
            <a:off x="711200" y="5341999"/>
            <a:ext cx="7762672" cy="1046400"/>
          </a:xfrm>
          <a:prstGeom prst="rect">
            <a:avLst/>
          </a:prstGeom>
          <a:noFill/>
          <a:ln>
            <a:noFill/>
          </a:ln>
        </p:spPr>
        <p:txBody>
          <a:bodyPr spcFirstLastPara="1" wrap="square" lIns="91425" tIns="91425" rIns="91425" bIns="91425" anchor="t" anchorCtr="0">
            <a:noAutofit/>
          </a:bodyPr>
          <a:lstStyle>
            <a:lvl1pPr marL="0" lvl="0" indent="0" algn="l">
              <a:lnSpc>
                <a:spcPct val="100000"/>
              </a:lnSpc>
              <a:spcBef>
                <a:spcPts val="0"/>
              </a:spcBef>
              <a:spcAft>
                <a:spcPts val="0"/>
              </a:spcAft>
              <a:buClr>
                <a:schemeClr val="lt1"/>
              </a:buClr>
              <a:buSzPts val="1800"/>
              <a:buNone/>
              <a:defRPr sz="2400" b="0" i="0">
                <a:solidFill>
                  <a:schemeClr val="tx1"/>
                </a:solidFill>
                <a:latin typeface="Roboto" pitchFamily="2" charset="0"/>
                <a:ea typeface="Roboto" pitchFamily="2" charset="0"/>
              </a:defRPr>
            </a:lvl1pPr>
            <a:lvl2pPr lvl="1" algn="l">
              <a:lnSpc>
                <a:spcPct val="100000"/>
              </a:lnSpc>
              <a:spcBef>
                <a:spcPts val="0"/>
              </a:spcBef>
              <a:spcAft>
                <a:spcPts val="0"/>
              </a:spcAft>
              <a:buClr>
                <a:schemeClr val="lt1"/>
              </a:buClr>
              <a:buSzPts val="3000"/>
              <a:buNone/>
              <a:defRPr sz="4000">
                <a:solidFill>
                  <a:schemeClr val="lt1"/>
                </a:solidFill>
              </a:defRPr>
            </a:lvl2pPr>
            <a:lvl3pPr lvl="2" algn="l">
              <a:lnSpc>
                <a:spcPct val="100000"/>
              </a:lnSpc>
              <a:spcBef>
                <a:spcPts val="0"/>
              </a:spcBef>
              <a:spcAft>
                <a:spcPts val="0"/>
              </a:spcAft>
              <a:buClr>
                <a:schemeClr val="lt1"/>
              </a:buClr>
              <a:buSzPts val="3000"/>
              <a:buNone/>
              <a:defRPr sz="4000">
                <a:solidFill>
                  <a:schemeClr val="lt1"/>
                </a:solidFill>
              </a:defRPr>
            </a:lvl3pPr>
            <a:lvl4pPr lvl="3" algn="l">
              <a:lnSpc>
                <a:spcPct val="100000"/>
              </a:lnSpc>
              <a:spcBef>
                <a:spcPts val="0"/>
              </a:spcBef>
              <a:spcAft>
                <a:spcPts val="0"/>
              </a:spcAft>
              <a:buClr>
                <a:schemeClr val="lt1"/>
              </a:buClr>
              <a:buSzPts val="3000"/>
              <a:buNone/>
              <a:defRPr sz="4000">
                <a:solidFill>
                  <a:schemeClr val="lt1"/>
                </a:solidFill>
              </a:defRPr>
            </a:lvl4pPr>
            <a:lvl5pPr lvl="4" algn="l">
              <a:lnSpc>
                <a:spcPct val="100000"/>
              </a:lnSpc>
              <a:spcBef>
                <a:spcPts val="0"/>
              </a:spcBef>
              <a:spcAft>
                <a:spcPts val="0"/>
              </a:spcAft>
              <a:buClr>
                <a:schemeClr val="lt1"/>
              </a:buClr>
              <a:buSzPts val="3000"/>
              <a:buNone/>
              <a:defRPr sz="4000">
                <a:solidFill>
                  <a:schemeClr val="lt1"/>
                </a:solidFill>
              </a:defRPr>
            </a:lvl5pPr>
            <a:lvl6pPr lvl="5" algn="l">
              <a:lnSpc>
                <a:spcPct val="100000"/>
              </a:lnSpc>
              <a:spcBef>
                <a:spcPts val="0"/>
              </a:spcBef>
              <a:spcAft>
                <a:spcPts val="0"/>
              </a:spcAft>
              <a:buClr>
                <a:schemeClr val="lt1"/>
              </a:buClr>
              <a:buSzPts val="3000"/>
              <a:buNone/>
              <a:defRPr sz="4000">
                <a:solidFill>
                  <a:schemeClr val="lt1"/>
                </a:solidFill>
              </a:defRPr>
            </a:lvl6pPr>
            <a:lvl7pPr lvl="6" algn="l">
              <a:lnSpc>
                <a:spcPct val="100000"/>
              </a:lnSpc>
              <a:spcBef>
                <a:spcPts val="0"/>
              </a:spcBef>
              <a:spcAft>
                <a:spcPts val="0"/>
              </a:spcAft>
              <a:buClr>
                <a:schemeClr val="lt1"/>
              </a:buClr>
              <a:buSzPts val="3000"/>
              <a:buNone/>
              <a:defRPr sz="4000">
                <a:solidFill>
                  <a:schemeClr val="lt1"/>
                </a:solidFill>
              </a:defRPr>
            </a:lvl7pPr>
            <a:lvl8pPr lvl="7" algn="l">
              <a:lnSpc>
                <a:spcPct val="100000"/>
              </a:lnSpc>
              <a:spcBef>
                <a:spcPts val="0"/>
              </a:spcBef>
              <a:spcAft>
                <a:spcPts val="0"/>
              </a:spcAft>
              <a:buClr>
                <a:schemeClr val="lt1"/>
              </a:buClr>
              <a:buSzPts val="3000"/>
              <a:buNone/>
              <a:defRPr sz="4000">
                <a:solidFill>
                  <a:schemeClr val="lt1"/>
                </a:solidFill>
              </a:defRPr>
            </a:lvl8pPr>
            <a:lvl9pPr lvl="8" algn="l">
              <a:lnSpc>
                <a:spcPct val="100000"/>
              </a:lnSpc>
              <a:spcBef>
                <a:spcPts val="0"/>
              </a:spcBef>
              <a:spcAft>
                <a:spcPts val="0"/>
              </a:spcAft>
              <a:buClr>
                <a:schemeClr val="lt1"/>
              </a:buClr>
              <a:buSzPts val="3000"/>
              <a:buNone/>
              <a:defRPr sz="4000">
                <a:solidFill>
                  <a:schemeClr val="lt1"/>
                </a:solidFill>
              </a:defRPr>
            </a:lvl9pPr>
          </a:lstStyle>
          <a:p>
            <a:endParaRPr dirty="0"/>
          </a:p>
        </p:txBody>
      </p:sp>
      <p:pic>
        <p:nvPicPr>
          <p:cNvPr id="3" name="Picture 2">
            <a:extLst>
              <a:ext uri="{FF2B5EF4-FFF2-40B4-BE49-F238E27FC236}">
                <a16:creationId xmlns:a16="http://schemas.microsoft.com/office/drawing/2014/main" id="{77F50163-DCD4-B2B9-4278-7E7E4178230E}"/>
              </a:ext>
            </a:extLst>
          </p:cNvPr>
          <p:cNvPicPr>
            <a:picLocks noChangeAspect="1"/>
          </p:cNvPicPr>
          <p:nvPr userDrawn="1"/>
        </p:nvPicPr>
        <p:blipFill>
          <a:blip r:embed="rId3"/>
          <a:stretch>
            <a:fillRect/>
          </a:stretch>
        </p:blipFill>
        <p:spPr>
          <a:xfrm>
            <a:off x="8766925" y="5912286"/>
            <a:ext cx="3076272" cy="225593"/>
          </a:xfrm>
          <a:prstGeom prst="rect">
            <a:avLst/>
          </a:prstGeom>
        </p:spPr>
      </p:pic>
    </p:spTree>
    <p:extLst>
      <p:ext uri="{BB962C8B-B14F-4D97-AF65-F5344CB8AC3E}">
        <p14:creationId xmlns:p14="http://schemas.microsoft.com/office/powerpoint/2010/main" val="88115780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 1 column" preserve="1" userDrawn="1">
  <p:cSld name="Title + 1 column">
    <p:spTree>
      <p:nvGrpSpPr>
        <p:cNvPr id="1" name="Shape 12"/>
        <p:cNvGrpSpPr/>
        <p:nvPr/>
      </p:nvGrpSpPr>
      <p:grpSpPr>
        <a:xfrm>
          <a:off x="0" y="0"/>
          <a:ext cx="0" cy="0"/>
          <a:chOff x="0" y="0"/>
          <a:chExt cx="0" cy="0"/>
        </a:xfrm>
      </p:grpSpPr>
      <p:sp>
        <p:nvSpPr>
          <p:cNvPr id="4" name="Google Shape;14;p19">
            <a:extLst>
              <a:ext uri="{FF2B5EF4-FFF2-40B4-BE49-F238E27FC236}">
                <a16:creationId xmlns:a16="http://schemas.microsoft.com/office/drawing/2014/main" id="{8870B079-2A3E-614E-839A-94CCB6C6B0D1}"/>
              </a:ext>
            </a:extLst>
          </p:cNvPr>
          <p:cNvSpPr txBox="1">
            <a:spLocks noGrp="1"/>
          </p:cNvSpPr>
          <p:nvPr>
            <p:ph type="body" idx="1" hasCustomPrompt="1"/>
          </p:nvPr>
        </p:nvSpPr>
        <p:spPr>
          <a:xfrm>
            <a:off x="859245" y="2190751"/>
            <a:ext cx="10418799" cy="3909616"/>
          </a:xfrm>
          <a:prstGeom prst="rect">
            <a:avLst/>
          </a:prstGeom>
          <a:noFill/>
          <a:ln>
            <a:noFill/>
          </a:ln>
        </p:spPr>
        <p:txBody>
          <a:bodyPr spcFirstLastPara="1" wrap="square" lIns="0" tIns="0" rIns="0" bIns="0" anchor="t" anchorCtr="0">
            <a:noAutofit/>
          </a:bodyPr>
          <a:lstStyle>
            <a:lvl1pPr marL="463284" lvl="0" indent="-463284" algn="l">
              <a:lnSpc>
                <a:spcPct val="100000"/>
              </a:lnSpc>
              <a:spcBef>
                <a:spcPts val="800"/>
              </a:spcBef>
              <a:spcAft>
                <a:spcPts val="0"/>
              </a:spcAft>
              <a:buClr>
                <a:schemeClr val="accent2"/>
              </a:buClr>
              <a:buSzPct val="125000"/>
              <a:buFont typeface="Arial" panose="020B0604020202020204" pitchFamily="34" charset="0"/>
              <a:buChar char="•"/>
              <a:defRPr sz="2400" b="0" i="0">
                <a:latin typeface="Roboto" pitchFamily="2" charset="0"/>
                <a:ea typeface="Roboto" pitchFamily="2" charset="0"/>
              </a:defRPr>
            </a:lvl1pPr>
            <a:lvl2pPr marL="838179" lvl="1" indent="-450839" algn="l">
              <a:lnSpc>
                <a:spcPct val="100000"/>
              </a:lnSpc>
              <a:spcBef>
                <a:spcPts val="800"/>
              </a:spcBef>
              <a:spcAft>
                <a:spcPts val="0"/>
              </a:spcAft>
              <a:buClr>
                <a:schemeClr val="accent2"/>
              </a:buClr>
              <a:buSzPct val="80000"/>
              <a:buFont typeface="Courier New" panose="02070309020205020404" pitchFamily="49" charset="0"/>
              <a:buChar char="o"/>
              <a:tabLst/>
              <a:defRPr sz="2133" b="0" i="0">
                <a:latin typeface="Roboto" pitchFamily="2" charset="0"/>
                <a:ea typeface="Roboto" pitchFamily="2" charset="0"/>
              </a:defRPr>
            </a:lvl2pPr>
            <a:lvl3pPr marL="838179" lvl="2" indent="450839" algn="l">
              <a:lnSpc>
                <a:spcPct val="100000"/>
              </a:lnSpc>
              <a:spcBef>
                <a:spcPts val="800"/>
              </a:spcBef>
              <a:spcAft>
                <a:spcPts val="0"/>
              </a:spcAft>
              <a:buClr>
                <a:schemeClr val="accent2"/>
              </a:buClr>
              <a:buSzPct val="75000"/>
              <a:buFont typeface="Wingdings" pitchFamily="2" charset="2"/>
              <a:buChar char="§"/>
              <a:tabLst/>
              <a:defRPr sz="1867" b="0" i="0">
                <a:latin typeface="Roboto" pitchFamily="2" charset="0"/>
                <a:ea typeface="Roboto" pitchFamily="2" charset="0"/>
              </a:defRPr>
            </a:lvl3pPr>
            <a:lvl4pPr marL="2438339" lvl="3" indent="-457189" algn="l">
              <a:lnSpc>
                <a:spcPct val="100000"/>
              </a:lnSpc>
              <a:spcBef>
                <a:spcPts val="0"/>
              </a:spcBef>
              <a:spcAft>
                <a:spcPts val="0"/>
              </a:spcAft>
              <a:buSzPts val="1800"/>
              <a:buChar char="●"/>
              <a:defRPr/>
            </a:lvl4pPr>
            <a:lvl5pPr marL="3047924" lvl="4" indent="-457189" algn="l">
              <a:lnSpc>
                <a:spcPct val="100000"/>
              </a:lnSpc>
              <a:spcBef>
                <a:spcPts val="0"/>
              </a:spcBef>
              <a:spcAft>
                <a:spcPts val="0"/>
              </a:spcAft>
              <a:buSzPts val="1800"/>
              <a:buChar char="○"/>
              <a:defRPr/>
            </a:lvl5pPr>
            <a:lvl6pPr marL="3657509" lvl="5" indent="-457189" algn="l">
              <a:lnSpc>
                <a:spcPct val="100000"/>
              </a:lnSpc>
              <a:spcBef>
                <a:spcPts val="0"/>
              </a:spcBef>
              <a:spcAft>
                <a:spcPts val="0"/>
              </a:spcAft>
              <a:buSzPts val="1800"/>
              <a:buChar char="■"/>
              <a:defRPr/>
            </a:lvl6pPr>
            <a:lvl7pPr marL="4267093" lvl="6" indent="-457189" algn="l">
              <a:lnSpc>
                <a:spcPct val="100000"/>
              </a:lnSpc>
              <a:spcBef>
                <a:spcPts val="0"/>
              </a:spcBef>
              <a:spcAft>
                <a:spcPts val="0"/>
              </a:spcAft>
              <a:buSzPts val="1800"/>
              <a:buChar char="●"/>
              <a:defRPr/>
            </a:lvl7pPr>
            <a:lvl8pPr marL="4876678" lvl="7" indent="-457189" algn="l">
              <a:lnSpc>
                <a:spcPct val="100000"/>
              </a:lnSpc>
              <a:spcBef>
                <a:spcPts val="0"/>
              </a:spcBef>
              <a:spcAft>
                <a:spcPts val="0"/>
              </a:spcAft>
              <a:buSzPts val="1800"/>
              <a:buChar char="○"/>
              <a:defRPr/>
            </a:lvl8pPr>
            <a:lvl9pPr marL="5486263" lvl="8" indent="-457189" algn="l">
              <a:lnSpc>
                <a:spcPct val="100000"/>
              </a:lnSpc>
              <a:spcBef>
                <a:spcPts val="0"/>
              </a:spcBef>
              <a:spcAft>
                <a:spcPts val="0"/>
              </a:spcAft>
              <a:buSzPts val="1800"/>
              <a:buChar char="■"/>
              <a:defRPr/>
            </a:lvl9pPr>
          </a:lstStyle>
          <a:p>
            <a:r>
              <a:rPr lang="en-US" dirty="0"/>
              <a:t>Level 1</a:t>
            </a:r>
          </a:p>
          <a:p>
            <a:pPr lvl="1"/>
            <a:r>
              <a:rPr lang="en-US" dirty="0"/>
              <a:t>Level 2</a:t>
            </a:r>
          </a:p>
          <a:p>
            <a:pPr lvl="2"/>
            <a:r>
              <a:rPr lang="en-US" dirty="0"/>
              <a:t>Level 3</a:t>
            </a:r>
            <a:endParaRPr dirty="0"/>
          </a:p>
        </p:txBody>
      </p:sp>
      <p:sp>
        <p:nvSpPr>
          <p:cNvPr id="6" name="Google Shape;13;p19">
            <a:extLst>
              <a:ext uri="{FF2B5EF4-FFF2-40B4-BE49-F238E27FC236}">
                <a16:creationId xmlns:a16="http://schemas.microsoft.com/office/drawing/2014/main" id="{2FA8129C-A003-0348-8F43-8937A29E60BC}"/>
              </a:ext>
            </a:extLst>
          </p:cNvPr>
          <p:cNvSpPr txBox="1">
            <a:spLocks noGrp="1"/>
          </p:cNvSpPr>
          <p:nvPr>
            <p:ph type="title"/>
          </p:nvPr>
        </p:nvSpPr>
        <p:spPr>
          <a:xfrm>
            <a:off x="872967" y="757633"/>
            <a:ext cx="10418800" cy="11432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SzPts val="3600"/>
              <a:buNone/>
              <a:defRPr sz="3733" b="1" i="0">
                <a:latin typeface="Roboto" pitchFamily="2" charset="0"/>
                <a:ea typeface="Roboto" pitchFamily="2" charset="0"/>
              </a:defRPr>
            </a:lvl1pPr>
            <a:lvl2pPr lvl="1" algn="l">
              <a:lnSpc>
                <a:spcPct val="100000"/>
              </a:lnSpc>
              <a:spcBef>
                <a:spcPts val="0"/>
              </a:spcBef>
              <a:spcAft>
                <a:spcPts val="0"/>
              </a:spcAft>
              <a:buSzPts val="3600"/>
              <a:buNone/>
              <a:defRPr/>
            </a:lvl2pPr>
            <a:lvl3pPr lvl="2" algn="l">
              <a:lnSpc>
                <a:spcPct val="100000"/>
              </a:lnSpc>
              <a:spcBef>
                <a:spcPts val="0"/>
              </a:spcBef>
              <a:spcAft>
                <a:spcPts val="0"/>
              </a:spcAft>
              <a:buSzPts val="3600"/>
              <a:buNone/>
              <a:defRPr/>
            </a:lvl3pPr>
            <a:lvl4pPr lvl="3" algn="l">
              <a:lnSpc>
                <a:spcPct val="100000"/>
              </a:lnSpc>
              <a:spcBef>
                <a:spcPts val="0"/>
              </a:spcBef>
              <a:spcAft>
                <a:spcPts val="0"/>
              </a:spcAft>
              <a:buSzPts val="3600"/>
              <a:buNone/>
              <a:defRPr/>
            </a:lvl4pPr>
            <a:lvl5pPr lvl="4" algn="l">
              <a:lnSpc>
                <a:spcPct val="100000"/>
              </a:lnSpc>
              <a:spcBef>
                <a:spcPts val="0"/>
              </a:spcBef>
              <a:spcAft>
                <a:spcPts val="0"/>
              </a:spcAft>
              <a:buSzPts val="3600"/>
              <a:buNone/>
              <a:defRPr/>
            </a:lvl5pPr>
            <a:lvl6pPr lvl="5" algn="l">
              <a:lnSpc>
                <a:spcPct val="100000"/>
              </a:lnSpc>
              <a:spcBef>
                <a:spcPts val="0"/>
              </a:spcBef>
              <a:spcAft>
                <a:spcPts val="0"/>
              </a:spcAft>
              <a:buSzPts val="3600"/>
              <a:buNone/>
              <a:defRPr/>
            </a:lvl6pPr>
            <a:lvl7pPr lvl="6" algn="l">
              <a:lnSpc>
                <a:spcPct val="100000"/>
              </a:lnSpc>
              <a:spcBef>
                <a:spcPts val="0"/>
              </a:spcBef>
              <a:spcAft>
                <a:spcPts val="0"/>
              </a:spcAft>
              <a:buSzPts val="3600"/>
              <a:buNone/>
              <a:defRPr/>
            </a:lvl7pPr>
            <a:lvl8pPr lvl="7" algn="l">
              <a:lnSpc>
                <a:spcPct val="100000"/>
              </a:lnSpc>
              <a:spcBef>
                <a:spcPts val="0"/>
              </a:spcBef>
              <a:spcAft>
                <a:spcPts val="0"/>
              </a:spcAft>
              <a:buSzPts val="3600"/>
              <a:buNone/>
              <a:defRPr/>
            </a:lvl8pPr>
            <a:lvl9pPr lvl="8" algn="l">
              <a:lnSpc>
                <a:spcPct val="100000"/>
              </a:lnSpc>
              <a:spcBef>
                <a:spcPts val="0"/>
              </a:spcBef>
              <a:spcAft>
                <a:spcPts val="0"/>
              </a:spcAft>
              <a:buSzPts val="3600"/>
              <a:buNone/>
              <a:defRPr/>
            </a:lvl9pPr>
          </a:lstStyle>
          <a:p>
            <a:endParaRPr dirty="0"/>
          </a:p>
        </p:txBody>
      </p:sp>
      <p:pic>
        <p:nvPicPr>
          <p:cNvPr id="2" name="Google Shape;65;p60">
            <a:extLst>
              <a:ext uri="{FF2B5EF4-FFF2-40B4-BE49-F238E27FC236}">
                <a16:creationId xmlns:a16="http://schemas.microsoft.com/office/drawing/2014/main" id="{452B01F1-E740-1D77-8B50-F16D83D20DB5}"/>
              </a:ext>
            </a:extLst>
          </p:cNvPr>
          <p:cNvPicPr preferRelativeResize="0"/>
          <p:nvPr userDrawn="1"/>
        </p:nvPicPr>
        <p:blipFill rotWithShape="1">
          <a:blip r:embed="rId2">
            <a:alphaModFix/>
          </a:blip>
          <a:srcRect/>
          <a:stretch/>
        </p:blipFill>
        <p:spPr>
          <a:xfrm>
            <a:off x="10531558" y="6017609"/>
            <a:ext cx="1166705" cy="414147"/>
          </a:xfrm>
          <a:prstGeom prst="rect">
            <a:avLst/>
          </a:prstGeom>
          <a:noFill/>
          <a:ln>
            <a:noFill/>
          </a:ln>
        </p:spPr>
      </p:pic>
    </p:spTree>
    <p:extLst>
      <p:ext uri="{BB962C8B-B14F-4D97-AF65-F5344CB8AC3E}">
        <p14:creationId xmlns:p14="http://schemas.microsoft.com/office/powerpoint/2010/main" val="409669146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Subtitle" preserve="1" userDrawn="1">
  <p:cSld name="Subtitle">
    <p:bg>
      <p:bgPr>
        <a:solidFill>
          <a:schemeClr val="accent2"/>
        </a:solidFill>
        <a:effectLst/>
      </p:bgPr>
    </p:bg>
    <p:spTree>
      <p:nvGrpSpPr>
        <p:cNvPr id="1" name="Shape 16"/>
        <p:cNvGrpSpPr/>
        <p:nvPr/>
      </p:nvGrpSpPr>
      <p:grpSpPr>
        <a:xfrm>
          <a:off x="0" y="0"/>
          <a:ext cx="0" cy="0"/>
          <a:chOff x="0" y="0"/>
          <a:chExt cx="0" cy="0"/>
        </a:xfrm>
      </p:grpSpPr>
      <p:sp>
        <p:nvSpPr>
          <p:cNvPr id="4" name="Google Shape;10;p18">
            <a:extLst>
              <a:ext uri="{FF2B5EF4-FFF2-40B4-BE49-F238E27FC236}">
                <a16:creationId xmlns:a16="http://schemas.microsoft.com/office/drawing/2014/main" id="{73C4385F-6CA7-114A-A15D-4A425E935D1E}"/>
              </a:ext>
            </a:extLst>
          </p:cNvPr>
          <p:cNvSpPr txBox="1">
            <a:spLocks noGrp="1"/>
          </p:cNvSpPr>
          <p:nvPr>
            <p:ph type="ctrTitle"/>
          </p:nvPr>
        </p:nvSpPr>
        <p:spPr>
          <a:xfrm>
            <a:off x="914400" y="3635123"/>
            <a:ext cx="7762672" cy="1546400"/>
          </a:xfrm>
          <a:prstGeom prst="rect">
            <a:avLst/>
          </a:prstGeom>
          <a:noFill/>
          <a:ln>
            <a:noFill/>
          </a:ln>
        </p:spPr>
        <p:txBody>
          <a:bodyPr spcFirstLastPara="1" wrap="square" lIns="91425" tIns="91425" rIns="91425" bIns="91425" anchor="b" anchorCtr="0">
            <a:noAutofit/>
          </a:bodyPr>
          <a:lstStyle>
            <a:lvl1pPr lvl="0" algn="l">
              <a:lnSpc>
                <a:spcPct val="100000"/>
              </a:lnSpc>
              <a:spcBef>
                <a:spcPts val="0"/>
              </a:spcBef>
              <a:spcAft>
                <a:spcPts val="0"/>
              </a:spcAft>
              <a:buClr>
                <a:schemeClr val="lt1"/>
              </a:buClr>
              <a:buSzPts val="3600"/>
              <a:buNone/>
              <a:defRPr sz="4667" b="1" i="0">
                <a:solidFill>
                  <a:schemeClr val="bg1"/>
                </a:solidFill>
                <a:latin typeface="Roboto" pitchFamily="2" charset="0"/>
                <a:ea typeface="Roboto" pitchFamily="2" charset="0"/>
              </a:defRPr>
            </a:lvl1pPr>
            <a:lvl2pPr lvl="1" algn="l">
              <a:lnSpc>
                <a:spcPct val="100000"/>
              </a:lnSpc>
              <a:spcBef>
                <a:spcPts val="0"/>
              </a:spcBef>
              <a:spcAft>
                <a:spcPts val="0"/>
              </a:spcAft>
              <a:buSzPts val="4800"/>
              <a:buNone/>
              <a:defRPr sz="6400"/>
            </a:lvl2pPr>
            <a:lvl3pPr lvl="2" algn="l">
              <a:lnSpc>
                <a:spcPct val="100000"/>
              </a:lnSpc>
              <a:spcBef>
                <a:spcPts val="0"/>
              </a:spcBef>
              <a:spcAft>
                <a:spcPts val="0"/>
              </a:spcAft>
              <a:buSzPts val="4800"/>
              <a:buNone/>
              <a:defRPr sz="6400"/>
            </a:lvl3pPr>
            <a:lvl4pPr lvl="3" algn="l">
              <a:lnSpc>
                <a:spcPct val="100000"/>
              </a:lnSpc>
              <a:spcBef>
                <a:spcPts val="0"/>
              </a:spcBef>
              <a:spcAft>
                <a:spcPts val="0"/>
              </a:spcAft>
              <a:buSzPts val="4800"/>
              <a:buNone/>
              <a:defRPr sz="6400"/>
            </a:lvl4pPr>
            <a:lvl5pPr lvl="4" algn="l">
              <a:lnSpc>
                <a:spcPct val="100000"/>
              </a:lnSpc>
              <a:spcBef>
                <a:spcPts val="0"/>
              </a:spcBef>
              <a:spcAft>
                <a:spcPts val="0"/>
              </a:spcAft>
              <a:buSzPts val="4800"/>
              <a:buNone/>
              <a:defRPr sz="6400"/>
            </a:lvl5pPr>
            <a:lvl6pPr lvl="5" algn="l">
              <a:lnSpc>
                <a:spcPct val="100000"/>
              </a:lnSpc>
              <a:spcBef>
                <a:spcPts val="0"/>
              </a:spcBef>
              <a:spcAft>
                <a:spcPts val="0"/>
              </a:spcAft>
              <a:buSzPts val="4800"/>
              <a:buNone/>
              <a:defRPr sz="6400"/>
            </a:lvl6pPr>
            <a:lvl7pPr lvl="6" algn="l">
              <a:lnSpc>
                <a:spcPct val="100000"/>
              </a:lnSpc>
              <a:spcBef>
                <a:spcPts val="0"/>
              </a:spcBef>
              <a:spcAft>
                <a:spcPts val="0"/>
              </a:spcAft>
              <a:buSzPts val="4800"/>
              <a:buNone/>
              <a:defRPr sz="6400"/>
            </a:lvl7pPr>
            <a:lvl8pPr lvl="7" algn="l">
              <a:lnSpc>
                <a:spcPct val="100000"/>
              </a:lnSpc>
              <a:spcBef>
                <a:spcPts val="0"/>
              </a:spcBef>
              <a:spcAft>
                <a:spcPts val="0"/>
              </a:spcAft>
              <a:buSzPts val="4800"/>
              <a:buNone/>
              <a:defRPr sz="6400"/>
            </a:lvl8pPr>
            <a:lvl9pPr lvl="8" algn="l">
              <a:lnSpc>
                <a:spcPct val="100000"/>
              </a:lnSpc>
              <a:spcBef>
                <a:spcPts val="0"/>
              </a:spcBef>
              <a:spcAft>
                <a:spcPts val="0"/>
              </a:spcAft>
              <a:buSzPts val="4800"/>
              <a:buNone/>
              <a:defRPr sz="6400"/>
            </a:lvl9pPr>
          </a:lstStyle>
          <a:p>
            <a:endParaRPr dirty="0"/>
          </a:p>
        </p:txBody>
      </p:sp>
      <p:sp>
        <p:nvSpPr>
          <p:cNvPr id="5" name="Google Shape;11;p18">
            <a:extLst>
              <a:ext uri="{FF2B5EF4-FFF2-40B4-BE49-F238E27FC236}">
                <a16:creationId xmlns:a16="http://schemas.microsoft.com/office/drawing/2014/main" id="{50F2C02B-F8A3-AF4D-A798-6C4580A9124D}"/>
              </a:ext>
            </a:extLst>
          </p:cNvPr>
          <p:cNvSpPr txBox="1">
            <a:spLocks noGrp="1"/>
          </p:cNvSpPr>
          <p:nvPr>
            <p:ph type="subTitle" idx="1"/>
          </p:nvPr>
        </p:nvSpPr>
        <p:spPr>
          <a:xfrm>
            <a:off x="914400" y="5107537"/>
            <a:ext cx="7762672" cy="1046400"/>
          </a:xfrm>
          <a:prstGeom prst="rect">
            <a:avLst/>
          </a:prstGeom>
          <a:noFill/>
          <a:ln>
            <a:noFill/>
          </a:ln>
        </p:spPr>
        <p:txBody>
          <a:bodyPr spcFirstLastPara="1" wrap="square" lIns="91425" tIns="91425" rIns="91425" bIns="91425" anchor="t" anchorCtr="0">
            <a:noAutofit/>
          </a:bodyPr>
          <a:lstStyle>
            <a:lvl1pPr marL="0" lvl="0" indent="0" algn="l">
              <a:lnSpc>
                <a:spcPct val="100000"/>
              </a:lnSpc>
              <a:spcBef>
                <a:spcPts val="0"/>
              </a:spcBef>
              <a:spcAft>
                <a:spcPts val="0"/>
              </a:spcAft>
              <a:buClr>
                <a:schemeClr val="lt1"/>
              </a:buClr>
              <a:buSzPts val="1800"/>
              <a:buNone/>
              <a:defRPr sz="2400" b="0" i="0">
                <a:solidFill>
                  <a:schemeClr val="bg1"/>
                </a:solidFill>
                <a:latin typeface="Roboto" pitchFamily="2" charset="0"/>
                <a:ea typeface="Roboto" pitchFamily="2" charset="0"/>
              </a:defRPr>
            </a:lvl1pPr>
            <a:lvl2pPr lvl="1" algn="l">
              <a:lnSpc>
                <a:spcPct val="100000"/>
              </a:lnSpc>
              <a:spcBef>
                <a:spcPts val="0"/>
              </a:spcBef>
              <a:spcAft>
                <a:spcPts val="0"/>
              </a:spcAft>
              <a:buClr>
                <a:schemeClr val="lt1"/>
              </a:buClr>
              <a:buSzPts val="3000"/>
              <a:buNone/>
              <a:defRPr sz="4000">
                <a:solidFill>
                  <a:schemeClr val="lt1"/>
                </a:solidFill>
              </a:defRPr>
            </a:lvl2pPr>
            <a:lvl3pPr lvl="2" algn="l">
              <a:lnSpc>
                <a:spcPct val="100000"/>
              </a:lnSpc>
              <a:spcBef>
                <a:spcPts val="0"/>
              </a:spcBef>
              <a:spcAft>
                <a:spcPts val="0"/>
              </a:spcAft>
              <a:buClr>
                <a:schemeClr val="lt1"/>
              </a:buClr>
              <a:buSzPts val="3000"/>
              <a:buNone/>
              <a:defRPr sz="4000">
                <a:solidFill>
                  <a:schemeClr val="lt1"/>
                </a:solidFill>
              </a:defRPr>
            </a:lvl3pPr>
            <a:lvl4pPr lvl="3" algn="l">
              <a:lnSpc>
                <a:spcPct val="100000"/>
              </a:lnSpc>
              <a:spcBef>
                <a:spcPts val="0"/>
              </a:spcBef>
              <a:spcAft>
                <a:spcPts val="0"/>
              </a:spcAft>
              <a:buClr>
                <a:schemeClr val="lt1"/>
              </a:buClr>
              <a:buSzPts val="3000"/>
              <a:buNone/>
              <a:defRPr sz="4000">
                <a:solidFill>
                  <a:schemeClr val="lt1"/>
                </a:solidFill>
              </a:defRPr>
            </a:lvl4pPr>
            <a:lvl5pPr lvl="4" algn="l">
              <a:lnSpc>
                <a:spcPct val="100000"/>
              </a:lnSpc>
              <a:spcBef>
                <a:spcPts val="0"/>
              </a:spcBef>
              <a:spcAft>
                <a:spcPts val="0"/>
              </a:spcAft>
              <a:buClr>
                <a:schemeClr val="lt1"/>
              </a:buClr>
              <a:buSzPts val="3000"/>
              <a:buNone/>
              <a:defRPr sz="4000">
                <a:solidFill>
                  <a:schemeClr val="lt1"/>
                </a:solidFill>
              </a:defRPr>
            </a:lvl5pPr>
            <a:lvl6pPr lvl="5" algn="l">
              <a:lnSpc>
                <a:spcPct val="100000"/>
              </a:lnSpc>
              <a:spcBef>
                <a:spcPts val="0"/>
              </a:spcBef>
              <a:spcAft>
                <a:spcPts val="0"/>
              </a:spcAft>
              <a:buClr>
                <a:schemeClr val="lt1"/>
              </a:buClr>
              <a:buSzPts val="3000"/>
              <a:buNone/>
              <a:defRPr sz="4000">
                <a:solidFill>
                  <a:schemeClr val="lt1"/>
                </a:solidFill>
              </a:defRPr>
            </a:lvl6pPr>
            <a:lvl7pPr lvl="6" algn="l">
              <a:lnSpc>
                <a:spcPct val="100000"/>
              </a:lnSpc>
              <a:spcBef>
                <a:spcPts val="0"/>
              </a:spcBef>
              <a:spcAft>
                <a:spcPts val="0"/>
              </a:spcAft>
              <a:buClr>
                <a:schemeClr val="lt1"/>
              </a:buClr>
              <a:buSzPts val="3000"/>
              <a:buNone/>
              <a:defRPr sz="4000">
                <a:solidFill>
                  <a:schemeClr val="lt1"/>
                </a:solidFill>
              </a:defRPr>
            </a:lvl7pPr>
            <a:lvl8pPr lvl="7" algn="l">
              <a:lnSpc>
                <a:spcPct val="100000"/>
              </a:lnSpc>
              <a:spcBef>
                <a:spcPts val="0"/>
              </a:spcBef>
              <a:spcAft>
                <a:spcPts val="0"/>
              </a:spcAft>
              <a:buClr>
                <a:schemeClr val="lt1"/>
              </a:buClr>
              <a:buSzPts val="3000"/>
              <a:buNone/>
              <a:defRPr sz="4000">
                <a:solidFill>
                  <a:schemeClr val="lt1"/>
                </a:solidFill>
              </a:defRPr>
            </a:lvl8pPr>
            <a:lvl9pPr lvl="8" algn="l">
              <a:lnSpc>
                <a:spcPct val="100000"/>
              </a:lnSpc>
              <a:spcBef>
                <a:spcPts val="0"/>
              </a:spcBef>
              <a:spcAft>
                <a:spcPts val="0"/>
              </a:spcAft>
              <a:buClr>
                <a:schemeClr val="lt1"/>
              </a:buClr>
              <a:buSzPts val="3000"/>
              <a:buNone/>
              <a:defRPr sz="4000">
                <a:solidFill>
                  <a:schemeClr val="lt1"/>
                </a:solidFill>
              </a:defRPr>
            </a:lvl9pPr>
          </a:lstStyle>
          <a:p>
            <a:endParaRPr dirty="0"/>
          </a:p>
        </p:txBody>
      </p:sp>
    </p:spTree>
    <p:extLst>
      <p:ext uri="{BB962C8B-B14F-4D97-AF65-F5344CB8AC3E}">
        <p14:creationId xmlns:p14="http://schemas.microsoft.com/office/powerpoint/2010/main" val="100410708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 2 columns" preserve="1" userDrawn="1">
  <p:cSld name="Title + 2 columns">
    <p:spTree>
      <p:nvGrpSpPr>
        <p:cNvPr id="1" name="Shape 22"/>
        <p:cNvGrpSpPr/>
        <p:nvPr/>
      </p:nvGrpSpPr>
      <p:grpSpPr>
        <a:xfrm>
          <a:off x="0" y="0"/>
          <a:ext cx="0" cy="0"/>
          <a:chOff x="0" y="0"/>
          <a:chExt cx="0" cy="0"/>
        </a:xfrm>
      </p:grpSpPr>
      <p:sp>
        <p:nvSpPr>
          <p:cNvPr id="9" name="Google Shape;14;p19">
            <a:extLst>
              <a:ext uri="{FF2B5EF4-FFF2-40B4-BE49-F238E27FC236}">
                <a16:creationId xmlns:a16="http://schemas.microsoft.com/office/drawing/2014/main" id="{BC2B3FF4-1026-4E49-B585-6AE9DCA06FA2}"/>
              </a:ext>
            </a:extLst>
          </p:cNvPr>
          <p:cNvSpPr txBox="1">
            <a:spLocks noGrp="1"/>
          </p:cNvSpPr>
          <p:nvPr>
            <p:ph type="body" idx="12" hasCustomPrompt="1"/>
          </p:nvPr>
        </p:nvSpPr>
        <p:spPr>
          <a:xfrm>
            <a:off x="859245" y="2114551"/>
            <a:ext cx="5094508" cy="4273059"/>
          </a:xfrm>
          <a:prstGeom prst="rect">
            <a:avLst/>
          </a:prstGeom>
          <a:noFill/>
          <a:ln>
            <a:noFill/>
          </a:ln>
        </p:spPr>
        <p:txBody>
          <a:bodyPr spcFirstLastPara="1" wrap="square" lIns="0" tIns="0" rIns="0" bIns="0" anchor="t" anchorCtr="0">
            <a:noAutofit/>
          </a:bodyPr>
          <a:lstStyle>
            <a:lvl1pPr marL="463284" lvl="0" indent="-463284" algn="l">
              <a:lnSpc>
                <a:spcPct val="100000"/>
              </a:lnSpc>
              <a:spcBef>
                <a:spcPts val="800"/>
              </a:spcBef>
              <a:spcAft>
                <a:spcPts val="0"/>
              </a:spcAft>
              <a:buClr>
                <a:schemeClr val="accent2"/>
              </a:buClr>
              <a:buSzPct val="125000"/>
              <a:buFont typeface="Arial" panose="020B0604020202020204" pitchFamily="34" charset="0"/>
              <a:buChar char="•"/>
              <a:defRPr sz="2400" b="0" i="0">
                <a:latin typeface="Roboto" pitchFamily="2" charset="0"/>
                <a:ea typeface="Roboto" pitchFamily="2" charset="0"/>
              </a:defRPr>
            </a:lvl1pPr>
            <a:lvl2pPr marL="838179" lvl="1" indent="-450839" algn="l">
              <a:lnSpc>
                <a:spcPct val="100000"/>
              </a:lnSpc>
              <a:spcBef>
                <a:spcPts val="800"/>
              </a:spcBef>
              <a:spcAft>
                <a:spcPts val="0"/>
              </a:spcAft>
              <a:buClr>
                <a:schemeClr val="accent2"/>
              </a:buClr>
              <a:buSzPct val="80000"/>
              <a:buFont typeface="Courier New" panose="02070309020205020404" pitchFamily="49" charset="0"/>
              <a:buChar char="o"/>
              <a:tabLst/>
              <a:defRPr sz="2133" b="0" i="0">
                <a:latin typeface="Roboto" pitchFamily="2" charset="0"/>
                <a:ea typeface="Roboto" pitchFamily="2" charset="0"/>
              </a:defRPr>
            </a:lvl2pPr>
            <a:lvl3pPr marL="838179" lvl="2" indent="450839" algn="l">
              <a:lnSpc>
                <a:spcPct val="100000"/>
              </a:lnSpc>
              <a:spcBef>
                <a:spcPts val="800"/>
              </a:spcBef>
              <a:spcAft>
                <a:spcPts val="0"/>
              </a:spcAft>
              <a:buClr>
                <a:schemeClr val="accent2"/>
              </a:buClr>
              <a:buSzPct val="75000"/>
              <a:buFont typeface="Wingdings" pitchFamily="2" charset="2"/>
              <a:buChar char="§"/>
              <a:tabLst/>
              <a:defRPr sz="1867" b="0" i="0">
                <a:latin typeface="Roboto" pitchFamily="2" charset="0"/>
                <a:ea typeface="Roboto" pitchFamily="2" charset="0"/>
              </a:defRPr>
            </a:lvl3pPr>
            <a:lvl4pPr marL="2438339" lvl="3" indent="-457189" algn="l">
              <a:lnSpc>
                <a:spcPct val="100000"/>
              </a:lnSpc>
              <a:spcBef>
                <a:spcPts val="0"/>
              </a:spcBef>
              <a:spcAft>
                <a:spcPts val="0"/>
              </a:spcAft>
              <a:buSzPts val="1800"/>
              <a:buChar char="●"/>
              <a:defRPr/>
            </a:lvl4pPr>
            <a:lvl5pPr marL="3047924" lvl="4" indent="-457189" algn="l">
              <a:lnSpc>
                <a:spcPct val="100000"/>
              </a:lnSpc>
              <a:spcBef>
                <a:spcPts val="0"/>
              </a:spcBef>
              <a:spcAft>
                <a:spcPts val="0"/>
              </a:spcAft>
              <a:buSzPts val="1800"/>
              <a:buChar char="○"/>
              <a:defRPr/>
            </a:lvl5pPr>
            <a:lvl6pPr marL="3657509" lvl="5" indent="-457189" algn="l">
              <a:lnSpc>
                <a:spcPct val="100000"/>
              </a:lnSpc>
              <a:spcBef>
                <a:spcPts val="0"/>
              </a:spcBef>
              <a:spcAft>
                <a:spcPts val="0"/>
              </a:spcAft>
              <a:buSzPts val="1800"/>
              <a:buChar char="■"/>
              <a:defRPr/>
            </a:lvl6pPr>
            <a:lvl7pPr marL="4267093" lvl="6" indent="-457189" algn="l">
              <a:lnSpc>
                <a:spcPct val="100000"/>
              </a:lnSpc>
              <a:spcBef>
                <a:spcPts val="0"/>
              </a:spcBef>
              <a:spcAft>
                <a:spcPts val="0"/>
              </a:spcAft>
              <a:buSzPts val="1800"/>
              <a:buChar char="●"/>
              <a:defRPr/>
            </a:lvl7pPr>
            <a:lvl8pPr marL="4876678" lvl="7" indent="-457189" algn="l">
              <a:lnSpc>
                <a:spcPct val="100000"/>
              </a:lnSpc>
              <a:spcBef>
                <a:spcPts val="0"/>
              </a:spcBef>
              <a:spcAft>
                <a:spcPts val="0"/>
              </a:spcAft>
              <a:buSzPts val="1800"/>
              <a:buChar char="○"/>
              <a:defRPr/>
            </a:lvl8pPr>
            <a:lvl9pPr marL="5486263" lvl="8" indent="-457189" algn="l">
              <a:lnSpc>
                <a:spcPct val="100000"/>
              </a:lnSpc>
              <a:spcBef>
                <a:spcPts val="0"/>
              </a:spcBef>
              <a:spcAft>
                <a:spcPts val="0"/>
              </a:spcAft>
              <a:buSzPts val="1800"/>
              <a:buChar char="■"/>
              <a:defRPr/>
            </a:lvl9pPr>
          </a:lstStyle>
          <a:p>
            <a:r>
              <a:rPr lang="en-US" dirty="0"/>
              <a:t>Level 1</a:t>
            </a:r>
          </a:p>
          <a:p>
            <a:pPr lvl="1"/>
            <a:r>
              <a:rPr lang="en-US" dirty="0"/>
              <a:t>Level 2</a:t>
            </a:r>
          </a:p>
          <a:p>
            <a:pPr lvl="2"/>
            <a:r>
              <a:rPr lang="en-US" dirty="0"/>
              <a:t>Level 3</a:t>
            </a:r>
            <a:endParaRPr dirty="0"/>
          </a:p>
        </p:txBody>
      </p:sp>
      <p:sp>
        <p:nvSpPr>
          <p:cNvPr id="10" name="Google Shape;14;p19">
            <a:extLst>
              <a:ext uri="{FF2B5EF4-FFF2-40B4-BE49-F238E27FC236}">
                <a16:creationId xmlns:a16="http://schemas.microsoft.com/office/drawing/2014/main" id="{6EE42632-5B5D-DD47-A6A1-9E20562AE214}"/>
              </a:ext>
            </a:extLst>
          </p:cNvPr>
          <p:cNvSpPr txBox="1">
            <a:spLocks noGrp="1"/>
          </p:cNvSpPr>
          <p:nvPr>
            <p:ph type="body" idx="13" hasCustomPrompt="1"/>
          </p:nvPr>
        </p:nvSpPr>
        <p:spPr>
          <a:xfrm>
            <a:off x="6223741" y="2114551"/>
            <a:ext cx="5094508" cy="4273059"/>
          </a:xfrm>
          <a:prstGeom prst="rect">
            <a:avLst/>
          </a:prstGeom>
          <a:noFill/>
          <a:ln>
            <a:noFill/>
          </a:ln>
        </p:spPr>
        <p:txBody>
          <a:bodyPr spcFirstLastPara="1" wrap="square" lIns="0" tIns="0" rIns="0" bIns="0" anchor="t" anchorCtr="0">
            <a:noAutofit/>
          </a:bodyPr>
          <a:lstStyle>
            <a:lvl1pPr marL="463284" lvl="0" indent="-463284" algn="l">
              <a:lnSpc>
                <a:spcPct val="100000"/>
              </a:lnSpc>
              <a:spcBef>
                <a:spcPts val="800"/>
              </a:spcBef>
              <a:spcAft>
                <a:spcPts val="0"/>
              </a:spcAft>
              <a:buClr>
                <a:schemeClr val="accent2"/>
              </a:buClr>
              <a:buSzPct val="125000"/>
              <a:buFont typeface="Arial" panose="020B0604020202020204" pitchFamily="34" charset="0"/>
              <a:buChar char="•"/>
              <a:defRPr sz="2400" b="0" i="0">
                <a:latin typeface="Roboto" pitchFamily="2" charset="0"/>
                <a:ea typeface="Roboto" pitchFamily="2" charset="0"/>
              </a:defRPr>
            </a:lvl1pPr>
            <a:lvl2pPr marL="838179" lvl="1" indent="-450839" algn="l">
              <a:lnSpc>
                <a:spcPct val="100000"/>
              </a:lnSpc>
              <a:spcBef>
                <a:spcPts val="800"/>
              </a:spcBef>
              <a:spcAft>
                <a:spcPts val="0"/>
              </a:spcAft>
              <a:buClr>
                <a:schemeClr val="accent2"/>
              </a:buClr>
              <a:buSzPct val="80000"/>
              <a:buFont typeface="Courier New" panose="02070309020205020404" pitchFamily="49" charset="0"/>
              <a:buChar char="o"/>
              <a:tabLst/>
              <a:defRPr sz="2133" b="0" i="0">
                <a:latin typeface="Roboto" pitchFamily="2" charset="0"/>
                <a:ea typeface="Roboto" pitchFamily="2" charset="0"/>
              </a:defRPr>
            </a:lvl2pPr>
            <a:lvl3pPr marL="838179" lvl="2" indent="450839" algn="l">
              <a:lnSpc>
                <a:spcPct val="100000"/>
              </a:lnSpc>
              <a:spcBef>
                <a:spcPts val="800"/>
              </a:spcBef>
              <a:spcAft>
                <a:spcPts val="0"/>
              </a:spcAft>
              <a:buClr>
                <a:schemeClr val="accent2"/>
              </a:buClr>
              <a:buSzPct val="75000"/>
              <a:buFont typeface="Wingdings" pitchFamily="2" charset="2"/>
              <a:buChar char="§"/>
              <a:tabLst/>
              <a:defRPr sz="1867" b="0" i="0">
                <a:latin typeface="Roboto" pitchFamily="2" charset="0"/>
                <a:ea typeface="Roboto" pitchFamily="2" charset="0"/>
              </a:defRPr>
            </a:lvl3pPr>
            <a:lvl4pPr marL="2438339" lvl="3" indent="-457189" algn="l">
              <a:lnSpc>
                <a:spcPct val="100000"/>
              </a:lnSpc>
              <a:spcBef>
                <a:spcPts val="0"/>
              </a:spcBef>
              <a:spcAft>
                <a:spcPts val="0"/>
              </a:spcAft>
              <a:buSzPts val="1800"/>
              <a:buChar char="●"/>
              <a:defRPr/>
            </a:lvl4pPr>
            <a:lvl5pPr marL="3047924" lvl="4" indent="-457189" algn="l">
              <a:lnSpc>
                <a:spcPct val="100000"/>
              </a:lnSpc>
              <a:spcBef>
                <a:spcPts val="0"/>
              </a:spcBef>
              <a:spcAft>
                <a:spcPts val="0"/>
              </a:spcAft>
              <a:buSzPts val="1800"/>
              <a:buChar char="○"/>
              <a:defRPr/>
            </a:lvl5pPr>
            <a:lvl6pPr marL="3657509" lvl="5" indent="-457189" algn="l">
              <a:lnSpc>
                <a:spcPct val="100000"/>
              </a:lnSpc>
              <a:spcBef>
                <a:spcPts val="0"/>
              </a:spcBef>
              <a:spcAft>
                <a:spcPts val="0"/>
              </a:spcAft>
              <a:buSzPts val="1800"/>
              <a:buChar char="■"/>
              <a:defRPr/>
            </a:lvl6pPr>
            <a:lvl7pPr marL="4267093" lvl="6" indent="-457189" algn="l">
              <a:lnSpc>
                <a:spcPct val="100000"/>
              </a:lnSpc>
              <a:spcBef>
                <a:spcPts val="0"/>
              </a:spcBef>
              <a:spcAft>
                <a:spcPts val="0"/>
              </a:spcAft>
              <a:buSzPts val="1800"/>
              <a:buChar char="●"/>
              <a:defRPr/>
            </a:lvl7pPr>
            <a:lvl8pPr marL="4876678" lvl="7" indent="-457189" algn="l">
              <a:lnSpc>
                <a:spcPct val="100000"/>
              </a:lnSpc>
              <a:spcBef>
                <a:spcPts val="0"/>
              </a:spcBef>
              <a:spcAft>
                <a:spcPts val="0"/>
              </a:spcAft>
              <a:buSzPts val="1800"/>
              <a:buChar char="○"/>
              <a:defRPr/>
            </a:lvl8pPr>
            <a:lvl9pPr marL="5486263" lvl="8" indent="-457189" algn="l">
              <a:lnSpc>
                <a:spcPct val="100000"/>
              </a:lnSpc>
              <a:spcBef>
                <a:spcPts val="0"/>
              </a:spcBef>
              <a:spcAft>
                <a:spcPts val="0"/>
              </a:spcAft>
              <a:buSzPts val="1800"/>
              <a:buChar char="■"/>
              <a:defRPr/>
            </a:lvl9pPr>
          </a:lstStyle>
          <a:p>
            <a:r>
              <a:rPr lang="en-US" dirty="0"/>
              <a:t>Level 1</a:t>
            </a:r>
          </a:p>
          <a:p>
            <a:pPr lvl="1"/>
            <a:r>
              <a:rPr lang="en-US" dirty="0"/>
              <a:t>Level 2</a:t>
            </a:r>
          </a:p>
          <a:p>
            <a:pPr lvl="2"/>
            <a:r>
              <a:rPr lang="en-US" dirty="0"/>
              <a:t>Level 3</a:t>
            </a:r>
            <a:endParaRPr dirty="0"/>
          </a:p>
        </p:txBody>
      </p:sp>
      <p:sp>
        <p:nvSpPr>
          <p:cNvPr id="12" name="Google Shape;13;p19">
            <a:extLst>
              <a:ext uri="{FF2B5EF4-FFF2-40B4-BE49-F238E27FC236}">
                <a16:creationId xmlns:a16="http://schemas.microsoft.com/office/drawing/2014/main" id="{FBA419C7-F2E0-D041-BBBA-FECA733D1B97}"/>
              </a:ext>
            </a:extLst>
          </p:cNvPr>
          <p:cNvSpPr txBox="1">
            <a:spLocks noGrp="1"/>
          </p:cNvSpPr>
          <p:nvPr>
            <p:ph type="title"/>
          </p:nvPr>
        </p:nvSpPr>
        <p:spPr>
          <a:xfrm>
            <a:off x="872967" y="757633"/>
            <a:ext cx="10418800" cy="11432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SzPts val="3600"/>
              <a:buNone/>
              <a:defRPr sz="3733" b="1" i="0">
                <a:latin typeface="Roboto" pitchFamily="2" charset="0"/>
                <a:ea typeface="Roboto" pitchFamily="2" charset="0"/>
              </a:defRPr>
            </a:lvl1pPr>
            <a:lvl2pPr lvl="1" algn="l">
              <a:lnSpc>
                <a:spcPct val="100000"/>
              </a:lnSpc>
              <a:spcBef>
                <a:spcPts val="0"/>
              </a:spcBef>
              <a:spcAft>
                <a:spcPts val="0"/>
              </a:spcAft>
              <a:buSzPts val="3600"/>
              <a:buNone/>
              <a:defRPr/>
            </a:lvl2pPr>
            <a:lvl3pPr lvl="2" algn="l">
              <a:lnSpc>
                <a:spcPct val="100000"/>
              </a:lnSpc>
              <a:spcBef>
                <a:spcPts val="0"/>
              </a:spcBef>
              <a:spcAft>
                <a:spcPts val="0"/>
              </a:spcAft>
              <a:buSzPts val="3600"/>
              <a:buNone/>
              <a:defRPr/>
            </a:lvl3pPr>
            <a:lvl4pPr lvl="3" algn="l">
              <a:lnSpc>
                <a:spcPct val="100000"/>
              </a:lnSpc>
              <a:spcBef>
                <a:spcPts val="0"/>
              </a:spcBef>
              <a:spcAft>
                <a:spcPts val="0"/>
              </a:spcAft>
              <a:buSzPts val="3600"/>
              <a:buNone/>
              <a:defRPr/>
            </a:lvl4pPr>
            <a:lvl5pPr lvl="4" algn="l">
              <a:lnSpc>
                <a:spcPct val="100000"/>
              </a:lnSpc>
              <a:spcBef>
                <a:spcPts val="0"/>
              </a:spcBef>
              <a:spcAft>
                <a:spcPts val="0"/>
              </a:spcAft>
              <a:buSzPts val="3600"/>
              <a:buNone/>
              <a:defRPr/>
            </a:lvl5pPr>
            <a:lvl6pPr lvl="5" algn="l">
              <a:lnSpc>
                <a:spcPct val="100000"/>
              </a:lnSpc>
              <a:spcBef>
                <a:spcPts val="0"/>
              </a:spcBef>
              <a:spcAft>
                <a:spcPts val="0"/>
              </a:spcAft>
              <a:buSzPts val="3600"/>
              <a:buNone/>
              <a:defRPr/>
            </a:lvl6pPr>
            <a:lvl7pPr lvl="6" algn="l">
              <a:lnSpc>
                <a:spcPct val="100000"/>
              </a:lnSpc>
              <a:spcBef>
                <a:spcPts val="0"/>
              </a:spcBef>
              <a:spcAft>
                <a:spcPts val="0"/>
              </a:spcAft>
              <a:buSzPts val="3600"/>
              <a:buNone/>
              <a:defRPr/>
            </a:lvl7pPr>
            <a:lvl8pPr lvl="7" algn="l">
              <a:lnSpc>
                <a:spcPct val="100000"/>
              </a:lnSpc>
              <a:spcBef>
                <a:spcPts val="0"/>
              </a:spcBef>
              <a:spcAft>
                <a:spcPts val="0"/>
              </a:spcAft>
              <a:buSzPts val="3600"/>
              <a:buNone/>
              <a:defRPr/>
            </a:lvl8pPr>
            <a:lvl9pPr lvl="8" algn="l">
              <a:lnSpc>
                <a:spcPct val="100000"/>
              </a:lnSpc>
              <a:spcBef>
                <a:spcPts val="0"/>
              </a:spcBef>
              <a:spcAft>
                <a:spcPts val="0"/>
              </a:spcAft>
              <a:buSzPts val="3600"/>
              <a:buNone/>
              <a:defRPr/>
            </a:lvl9pPr>
          </a:lstStyle>
          <a:p>
            <a:endParaRPr dirty="0"/>
          </a:p>
        </p:txBody>
      </p:sp>
      <p:pic>
        <p:nvPicPr>
          <p:cNvPr id="2" name="Google Shape;65;p60">
            <a:extLst>
              <a:ext uri="{FF2B5EF4-FFF2-40B4-BE49-F238E27FC236}">
                <a16:creationId xmlns:a16="http://schemas.microsoft.com/office/drawing/2014/main" id="{06A26CE9-6CB7-8D58-B91D-198EF4662E35}"/>
              </a:ext>
            </a:extLst>
          </p:cNvPr>
          <p:cNvPicPr preferRelativeResize="0"/>
          <p:nvPr userDrawn="1"/>
        </p:nvPicPr>
        <p:blipFill rotWithShape="1">
          <a:blip r:embed="rId2">
            <a:alphaModFix/>
          </a:blip>
          <a:srcRect/>
          <a:stretch/>
        </p:blipFill>
        <p:spPr>
          <a:xfrm>
            <a:off x="10531558" y="6017609"/>
            <a:ext cx="1166705" cy="414147"/>
          </a:xfrm>
          <a:prstGeom prst="rect">
            <a:avLst/>
          </a:prstGeom>
          <a:noFill/>
          <a:ln>
            <a:noFill/>
          </a:ln>
        </p:spPr>
      </p:pic>
    </p:spTree>
    <p:extLst>
      <p:ext uri="{BB962C8B-B14F-4D97-AF65-F5344CB8AC3E}">
        <p14:creationId xmlns:p14="http://schemas.microsoft.com/office/powerpoint/2010/main" val="2294627782"/>
      </p:ext>
    </p:extLst>
  </p:cSld>
  <p:clrMapOvr>
    <a:masterClrMapping/>
  </p:clrMapOvr>
  <p:extLst>
    <p:ext uri="{DCECCB84-F9BA-43D5-87BE-67443E8EF086}">
      <p15:sldGuideLst xmlns:p15="http://schemas.microsoft.com/office/powerpoint/2012/main">
        <p15:guide id="1" orient="horz" pos="1080">
          <p15:clr>
            <a:srgbClr val="FA7B17"/>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itle + 3 columns" preserve="1" userDrawn="1">
  <p:cSld name="Title + 3 columns">
    <p:spTree>
      <p:nvGrpSpPr>
        <p:cNvPr id="1" name="Shape 31"/>
        <p:cNvGrpSpPr/>
        <p:nvPr/>
      </p:nvGrpSpPr>
      <p:grpSpPr>
        <a:xfrm>
          <a:off x="0" y="0"/>
          <a:ext cx="0" cy="0"/>
          <a:chOff x="0" y="0"/>
          <a:chExt cx="0" cy="0"/>
        </a:xfrm>
      </p:grpSpPr>
      <p:pic>
        <p:nvPicPr>
          <p:cNvPr id="3" name="Google Shape;65;p60">
            <a:extLst>
              <a:ext uri="{FF2B5EF4-FFF2-40B4-BE49-F238E27FC236}">
                <a16:creationId xmlns:a16="http://schemas.microsoft.com/office/drawing/2014/main" id="{31390771-0A8B-AD84-A0EB-71D8C627BD81}"/>
              </a:ext>
            </a:extLst>
          </p:cNvPr>
          <p:cNvPicPr preferRelativeResize="0"/>
          <p:nvPr userDrawn="1"/>
        </p:nvPicPr>
        <p:blipFill rotWithShape="1">
          <a:blip r:embed="rId2">
            <a:alphaModFix/>
          </a:blip>
          <a:srcRect/>
          <a:stretch/>
        </p:blipFill>
        <p:spPr>
          <a:xfrm>
            <a:off x="10531558" y="6017609"/>
            <a:ext cx="1166705" cy="414147"/>
          </a:xfrm>
          <a:prstGeom prst="rect">
            <a:avLst/>
          </a:prstGeom>
          <a:noFill/>
          <a:ln>
            <a:noFill/>
          </a:ln>
        </p:spPr>
      </p:pic>
      <p:sp>
        <p:nvSpPr>
          <p:cNvPr id="11" name="Google Shape;14;p19">
            <a:extLst>
              <a:ext uri="{FF2B5EF4-FFF2-40B4-BE49-F238E27FC236}">
                <a16:creationId xmlns:a16="http://schemas.microsoft.com/office/drawing/2014/main" id="{BE065652-7756-F146-8601-35FB265007BB}"/>
              </a:ext>
            </a:extLst>
          </p:cNvPr>
          <p:cNvSpPr txBox="1">
            <a:spLocks noGrp="1"/>
          </p:cNvSpPr>
          <p:nvPr>
            <p:ph type="body" idx="13" hasCustomPrompt="1"/>
          </p:nvPr>
        </p:nvSpPr>
        <p:spPr>
          <a:xfrm>
            <a:off x="859245" y="2095500"/>
            <a:ext cx="3100311" cy="4292109"/>
          </a:xfrm>
          <a:prstGeom prst="rect">
            <a:avLst/>
          </a:prstGeom>
          <a:noFill/>
          <a:ln>
            <a:noFill/>
          </a:ln>
        </p:spPr>
        <p:txBody>
          <a:bodyPr spcFirstLastPara="1" wrap="square" lIns="0" tIns="0" rIns="0" bIns="0" anchor="t" anchorCtr="0">
            <a:noAutofit/>
          </a:bodyPr>
          <a:lstStyle>
            <a:lvl1pPr marL="463284" lvl="0" indent="-463284" algn="l">
              <a:lnSpc>
                <a:spcPct val="100000"/>
              </a:lnSpc>
              <a:spcBef>
                <a:spcPts val="800"/>
              </a:spcBef>
              <a:spcAft>
                <a:spcPts val="0"/>
              </a:spcAft>
              <a:buClr>
                <a:schemeClr val="accent2"/>
              </a:buClr>
              <a:buSzPct val="125000"/>
              <a:buFont typeface="Arial" panose="020B0604020202020204" pitchFamily="34" charset="0"/>
              <a:buChar char="•"/>
              <a:defRPr sz="2400" b="0" i="0">
                <a:latin typeface="Roboto" pitchFamily="2" charset="0"/>
                <a:ea typeface="Roboto" pitchFamily="2" charset="0"/>
              </a:defRPr>
            </a:lvl1pPr>
            <a:lvl2pPr marL="838179" lvl="1" indent="-450839" algn="l">
              <a:lnSpc>
                <a:spcPct val="100000"/>
              </a:lnSpc>
              <a:spcBef>
                <a:spcPts val="800"/>
              </a:spcBef>
              <a:spcAft>
                <a:spcPts val="0"/>
              </a:spcAft>
              <a:buClr>
                <a:schemeClr val="accent2"/>
              </a:buClr>
              <a:buSzPct val="80000"/>
              <a:buFont typeface="Courier New" panose="02070309020205020404" pitchFamily="49" charset="0"/>
              <a:buChar char="o"/>
              <a:tabLst/>
              <a:defRPr sz="2133" b="0" i="0">
                <a:latin typeface="Roboto" pitchFamily="2" charset="0"/>
                <a:ea typeface="Roboto" pitchFamily="2" charset="0"/>
              </a:defRPr>
            </a:lvl2pPr>
            <a:lvl3pPr marL="838179" lvl="2" indent="450839" algn="l">
              <a:lnSpc>
                <a:spcPct val="100000"/>
              </a:lnSpc>
              <a:spcBef>
                <a:spcPts val="800"/>
              </a:spcBef>
              <a:spcAft>
                <a:spcPts val="0"/>
              </a:spcAft>
              <a:buClr>
                <a:schemeClr val="accent2"/>
              </a:buClr>
              <a:buSzPct val="75000"/>
              <a:buFont typeface="Wingdings" pitchFamily="2" charset="2"/>
              <a:buChar char="§"/>
              <a:tabLst/>
              <a:defRPr sz="1867" b="0" i="0">
                <a:latin typeface="Roboto" pitchFamily="2" charset="0"/>
                <a:ea typeface="Roboto" pitchFamily="2" charset="0"/>
              </a:defRPr>
            </a:lvl3pPr>
            <a:lvl4pPr marL="2438339" lvl="3" indent="-457189" algn="l">
              <a:lnSpc>
                <a:spcPct val="100000"/>
              </a:lnSpc>
              <a:spcBef>
                <a:spcPts val="0"/>
              </a:spcBef>
              <a:spcAft>
                <a:spcPts val="0"/>
              </a:spcAft>
              <a:buSzPts val="1800"/>
              <a:buChar char="●"/>
              <a:defRPr/>
            </a:lvl4pPr>
            <a:lvl5pPr marL="3047924" lvl="4" indent="-457189" algn="l">
              <a:lnSpc>
                <a:spcPct val="100000"/>
              </a:lnSpc>
              <a:spcBef>
                <a:spcPts val="0"/>
              </a:spcBef>
              <a:spcAft>
                <a:spcPts val="0"/>
              </a:spcAft>
              <a:buSzPts val="1800"/>
              <a:buChar char="○"/>
              <a:defRPr/>
            </a:lvl5pPr>
            <a:lvl6pPr marL="3657509" lvl="5" indent="-457189" algn="l">
              <a:lnSpc>
                <a:spcPct val="100000"/>
              </a:lnSpc>
              <a:spcBef>
                <a:spcPts val="0"/>
              </a:spcBef>
              <a:spcAft>
                <a:spcPts val="0"/>
              </a:spcAft>
              <a:buSzPts val="1800"/>
              <a:buChar char="■"/>
              <a:defRPr/>
            </a:lvl6pPr>
            <a:lvl7pPr marL="4267093" lvl="6" indent="-457189" algn="l">
              <a:lnSpc>
                <a:spcPct val="100000"/>
              </a:lnSpc>
              <a:spcBef>
                <a:spcPts val="0"/>
              </a:spcBef>
              <a:spcAft>
                <a:spcPts val="0"/>
              </a:spcAft>
              <a:buSzPts val="1800"/>
              <a:buChar char="●"/>
              <a:defRPr/>
            </a:lvl7pPr>
            <a:lvl8pPr marL="4876678" lvl="7" indent="-457189" algn="l">
              <a:lnSpc>
                <a:spcPct val="100000"/>
              </a:lnSpc>
              <a:spcBef>
                <a:spcPts val="0"/>
              </a:spcBef>
              <a:spcAft>
                <a:spcPts val="0"/>
              </a:spcAft>
              <a:buSzPts val="1800"/>
              <a:buChar char="○"/>
              <a:defRPr/>
            </a:lvl8pPr>
            <a:lvl9pPr marL="5486263" lvl="8" indent="-457189" algn="l">
              <a:lnSpc>
                <a:spcPct val="100000"/>
              </a:lnSpc>
              <a:spcBef>
                <a:spcPts val="0"/>
              </a:spcBef>
              <a:spcAft>
                <a:spcPts val="0"/>
              </a:spcAft>
              <a:buSzPts val="1800"/>
              <a:buChar char="■"/>
              <a:defRPr/>
            </a:lvl9pPr>
          </a:lstStyle>
          <a:p>
            <a:r>
              <a:rPr lang="en-US" dirty="0"/>
              <a:t>Level 1</a:t>
            </a:r>
          </a:p>
          <a:p>
            <a:pPr lvl="1"/>
            <a:r>
              <a:rPr lang="en-US" dirty="0"/>
              <a:t>Level 2</a:t>
            </a:r>
          </a:p>
          <a:p>
            <a:pPr lvl="2"/>
            <a:r>
              <a:rPr lang="en-US" dirty="0"/>
              <a:t>Level 3</a:t>
            </a:r>
            <a:endParaRPr dirty="0"/>
          </a:p>
        </p:txBody>
      </p:sp>
      <p:sp>
        <p:nvSpPr>
          <p:cNvPr id="12" name="Google Shape;14;p19">
            <a:extLst>
              <a:ext uri="{FF2B5EF4-FFF2-40B4-BE49-F238E27FC236}">
                <a16:creationId xmlns:a16="http://schemas.microsoft.com/office/drawing/2014/main" id="{AC841F78-394B-5543-8E8D-485083DC9421}"/>
              </a:ext>
            </a:extLst>
          </p:cNvPr>
          <p:cNvSpPr txBox="1">
            <a:spLocks noGrp="1"/>
          </p:cNvSpPr>
          <p:nvPr>
            <p:ph type="body" idx="14" hasCustomPrompt="1"/>
          </p:nvPr>
        </p:nvSpPr>
        <p:spPr>
          <a:xfrm>
            <a:off x="8205706" y="2095499"/>
            <a:ext cx="3100311" cy="4292108"/>
          </a:xfrm>
          <a:prstGeom prst="rect">
            <a:avLst/>
          </a:prstGeom>
          <a:noFill/>
          <a:ln>
            <a:noFill/>
          </a:ln>
        </p:spPr>
        <p:txBody>
          <a:bodyPr spcFirstLastPara="1" wrap="square" lIns="0" tIns="0" rIns="0" bIns="0" anchor="t" anchorCtr="0">
            <a:noAutofit/>
          </a:bodyPr>
          <a:lstStyle>
            <a:lvl1pPr marL="463284" lvl="0" indent="-463284" algn="l">
              <a:lnSpc>
                <a:spcPct val="100000"/>
              </a:lnSpc>
              <a:spcBef>
                <a:spcPts val="800"/>
              </a:spcBef>
              <a:spcAft>
                <a:spcPts val="0"/>
              </a:spcAft>
              <a:buClr>
                <a:schemeClr val="accent2"/>
              </a:buClr>
              <a:buSzPct val="125000"/>
              <a:buFont typeface="Arial" panose="020B0604020202020204" pitchFamily="34" charset="0"/>
              <a:buChar char="•"/>
              <a:defRPr sz="2400" b="0" i="0">
                <a:latin typeface="Roboto" pitchFamily="2" charset="0"/>
                <a:ea typeface="Roboto" pitchFamily="2" charset="0"/>
              </a:defRPr>
            </a:lvl1pPr>
            <a:lvl2pPr marL="838179" lvl="1" indent="-450839" algn="l">
              <a:lnSpc>
                <a:spcPct val="100000"/>
              </a:lnSpc>
              <a:spcBef>
                <a:spcPts val="800"/>
              </a:spcBef>
              <a:spcAft>
                <a:spcPts val="0"/>
              </a:spcAft>
              <a:buClr>
                <a:schemeClr val="accent2"/>
              </a:buClr>
              <a:buSzPct val="80000"/>
              <a:buFont typeface="Courier New" panose="02070309020205020404" pitchFamily="49" charset="0"/>
              <a:buChar char="o"/>
              <a:tabLst/>
              <a:defRPr sz="2133" b="0" i="0">
                <a:latin typeface="Roboto" pitchFamily="2" charset="0"/>
                <a:ea typeface="Roboto" pitchFamily="2" charset="0"/>
              </a:defRPr>
            </a:lvl2pPr>
            <a:lvl3pPr marL="838179" lvl="2" indent="450839" algn="l">
              <a:lnSpc>
                <a:spcPct val="100000"/>
              </a:lnSpc>
              <a:spcBef>
                <a:spcPts val="800"/>
              </a:spcBef>
              <a:spcAft>
                <a:spcPts val="0"/>
              </a:spcAft>
              <a:buClr>
                <a:schemeClr val="accent2"/>
              </a:buClr>
              <a:buSzPct val="75000"/>
              <a:buFont typeface="Wingdings" pitchFamily="2" charset="2"/>
              <a:buChar char="§"/>
              <a:tabLst/>
              <a:defRPr sz="1867" b="0" i="0">
                <a:latin typeface="Roboto" pitchFamily="2" charset="0"/>
                <a:ea typeface="Roboto" pitchFamily="2" charset="0"/>
              </a:defRPr>
            </a:lvl3pPr>
            <a:lvl4pPr marL="2438339" lvl="3" indent="-457189" algn="l">
              <a:lnSpc>
                <a:spcPct val="100000"/>
              </a:lnSpc>
              <a:spcBef>
                <a:spcPts val="0"/>
              </a:spcBef>
              <a:spcAft>
                <a:spcPts val="0"/>
              </a:spcAft>
              <a:buSzPts val="1800"/>
              <a:buChar char="●"/>
              <a:defRPr/>
            </a:lvl4pPr>
            <a:lvl5pPr marL="3047924" lvl="4" indent="-457189" algn="l">
              <a:lnSpc>
                <a:spcPct val="100000"/>
              </a:lnSpc>
              <a:spcBef>
                <a:spcPts val="0"/>
              </a:spcBef>
              <a:spcAft>
                <a:spcPts val="0"/>
              </a:spcAft>
              <a:buSzPts val="1800"/>
              <a:buChar char="○"/>
              <a:defRPr/>
            </a:lvl5pPr>
            <a:lvl6pPr marL="3657509" lvl="5" indent="-457189" algn="l">
              <a:lnSpc>
                <a:spcPct val="100000"/>
              </a:lnSpc>
              <a:spcBef>
                <a:spcPts val="0"/>
              </a:spcBef>
              <a:spcAft>
                <a:spcPts val="0"/>
              </a:spcAft>
              <a:buSzPts val="1800"/>
              <a:buChar char="■"/>
              <a:defRPr/>
            </a:lvl6pPr>
            <a:lvl7pPr marL="4267093" lvl="6" indent="-457189" algn="l">
              <a:lnSpc>
                <a:spcPct val="100000"/>
              </a:lnSpc>
              <a:spcBef>
                <a:spcPts val="0"/>
              </a:spcBef>
              <a:spcAft>
                <a:spcPts val="0"/>
              </a:spcAft>
              <a:buSzPts val="1800"/>
              <a:buChar char="●"/>
              <a:defRPr/>
            </a:lvl7pPr>
            <a:lvl8pPr marL="4876678" lvl="7" indent="-457189" algn="l">
              <a:lnSpc>
                <a:spcPct val="100000"/>
              </a:lnSpc>
              <a:spcBef>
                <a:spcPts val="0"/>
              </a:spcBef>
              <a:spcAft>
                <a:spcPts val="0"/>
              </a:spcAft>
              <a:buSzPts val="1800"/>
              <a:buChar char="○"/>
              <a:defRPr/>
            </a:lvl8pPr>
            <a:lvl9pPr marL="5486263" lvl="8" indent="-457189" algn="l">
              <a:lnSpc>
                <a:spcPct val="100000"/>
              </a:lnSpc>
              <a:spcBef>
                <a:spcPts val="0"/>
              </a:spcBef>
              <a:spcAft>
                <a:spcPts val="0"/>
              </a:spcAft>
              <a:buSzPts val="1800"/>
              <a:buChar char="■"/>
              <a:defRPr/>
            </a:lvl9pPr>
          </a:lstStyle>
          <a:p>
            <a:r>
              <a:rPr lang="en-US" dirty="0"/>
              <a:t>Level 1</a:t>
            </a:r>
          </a:p>
          <a:p>
            <a:pPr lvl="1"/>
            <a:r>
              <a:rPr lang="en-US" dirty="0"/>
              <a:t>Level 2</a:t>
            </a:r>
          </a:p>
          <a:p>
            <a:pPr lvl="2"/>
            <a:r>
              <a:rPr lang="en-US" dirty="0"/>
              <a:t>Level 3</a:t>
            </a:r>
            <a:endParaRPr dirty="0"/>
          </a:p>
        </p:txBody>
      </p:sp>
      <p:sp>
        <p:nvSpPr>
          <p:cNvPr id="13" name="Google Shape;14;p19">
            <a:extLst>
              <a:ext uri="{FF2B5EF4-FFF2-40B4-BE49-F238E27FC236}">
                <a16:creationId xmlns:a16="http://schemas.microsoft.com/office/drawing/2014/main" id="{AB980B87-A707-FC4A-AA8F-83BDBEDF4480}"/>
              </a:ext>
            </a:extLst>
          </p:cNvPr>
          <p:cNvSpPr txBox="1">
            <a:spLocks noGrp="1"/>
          </p:cNvSpPr>
          <p:nvPr>
            <p:ph type="body" idx="15" hasCustomPrompt="1"/>
          </p:nvPr>
        </p:nvSpPr>
        <p:spPr>
          <a:xfrm>
            <a:off x="4545846" y="2095500"/>
            <a:ext cx="3100311" cy="4292109"/>
          </a:xfrm>
          <a:prstGeom prst="rect">
            <a:avLst/>
          </a:prstGeom>
          <a:noFill/>
          <a:ln>
            <a:noFill/>
          </a:ln>
        </p:spPr>
        <p:txBody>
          <a:bodyPr spcFirstLastPara="1" wrap="square" lIns="0" tIns="0" rIns="0" bIns="0" anchor="t" anchorCtr="0">
            <a:noAutofit/>
          </a:bodyPr>
          <a:lstStyle>
            <a:lvl1pPr marL="463284" lvl="0" indent="-463284" algn="l">
              <a:lnSpc>
                <a:spcPct val="100000"/>
              </a:lnSpc>
              <a:spcBef>
                <a:spcPts val="800"/>
              </a:spcBef>
              <a:spcAft>
                <a:spcPts val="0"/>
              </a:spcAft>
              <a:buClr>
                <a:schemeClr val="accent2"/>
              </a:buClr>
              <a:buSzPct val="125000"/>
              <a:buFont typeface="Arial" panose="020B0604020202020204" pitchFamily="34" charset="0"/>
              <a:buChar char="•"/>
              <a:defRPr sz="2400" b="0" i="0">
                <a:latin typeface="Roboto" pitchFamily="2" charset="0"/>
                <a:ea typeface="Roboto" pitchFamily="2" charset="0"/>
              </a:defRPr>
            </a:lvl1pPr>
            <a:lvl2pPr marL="838179" lvl="1" indent="-450839" algn="l">
              <a:lnSpc>
                <a:spcPct val="100000"/>
              </a:lnSpc>
              <a:spcBef>
                <a:spcPts val="800"/>
              </a:spcBef>
              <a:spcAft>
                <a:spcPts val="0"/>
              </a:spcAft>
              <a:buClr>
                <a:schemeClr val="accent2"/>
              </a:buClr>
              <a:buSzPct val="80000"/>
              <a:buFont typeface="Courier New" panose="02070309020205020404" pitchFamily="49" charset="0"/>
              <a:buChar char="o"/>
              <a:tabLst/>
              <a:defRPr sz="2133" b="0" i="0">
                <a:latin typeface="Roboto" pitchFamily="2" charset="0"/>
                <a:ea typeface="Roboto" pitchFamily="2" charset="0"/>
              </a:defRPr>
            </a:lvl2pPr>
            <a:lvl3pPr marL="838179" lvl="2" indent="450839" algn="l">
              <a:lnSpc>
                <a:spcPct val="100000"/>
              </a:lnSpc>
              <a:spcBef>
                <a:spcPts val="800"/>
              </a:spcBef>
              <a:spcAft>
                <a:spcPts val="0"/>
              </a:spcAft>
              <a:buClr>
                <a:schemeClr val="accent2"/>
              </a:buClr>
              <a:buSzPct val="75000"/>
              <a:buFont typeface="Wingdings" pitchFamily="2" charset="2"/>
              <a:buChar char="§"/>
              <a:tabLst/>
              <a:defRPr sz="1867" b="0" i="0">
                <a:latin typeface="Roboto" pitchFamily="2" charset="0"/>
                <a:ea typeface="Roboto" pitchFamily="2" charset="0"/>
              </a:defRPr>
            </a:lvl3pPr>
            <a:lvl4pPr marL="2438339" lvl="3" indent="-457189" algn="l">
              <a:lnSpc>
                <a:spcPct val="100000"/>
              </a:lnSpc>
              <a:spcBef>
                <a:spcPts val="0"/>
              </a:spcBef>
              <a:spcAft>
                <a:spcPts val="0"/>
              </a:spcAft>
              <a:buSzPts val="1800"/>
              <a:buChar char="●"/>
              <a:defRPr/>
            </a:lvl4pPr>
            <a:lvl5pPr marL="3047924" lvl="4" indent="-457189" algn="l">
              <a:lnSpc>
                <a:spcPct val="100000"/>
              </a:lnSpc>
              <a:spcBef>
                <a:spcPts val="0"/>
              </a:spcBef>
              <a:spcAft>
                <a:spcPts val="0"/>
              </a:spcAft>
              <a:buSzPts val="1800"/>
              <a:buChar char="○"/>
              <a:defRPr/>
            </a:lvl5pPr>
            <a:lvl6pPr marL="3657509" lvl="5" indent="-457189" algn="l">
              <a:lnSpc>
                <a:spcPct val="100000"/>
              </a:lnSpc>
              <a:spcBef>
                <a:spcPts val="0"/>
              </a:spcBef>
              <a:spcAft>
                <a:spcPts val="0"/>
              </a:spcAft>
              <a:buSzPts val="1800"/>
              <a:buChar char="■"/>
              <a:defRPr/>
            </a:lvl6pPr>
            <a:lvl7pPr marL="4267093" lvl="6" indent="-457189" algn="l">
              <a:lnSpc>
                <a:spcPct val="100000"/>
              </a:lnSpc>
              <a:spcBef>
                <a:spcPts val="0"/>
              </a:spcBef>
              <a:spcAft>
                <a:spcPts val="0"/>
              </a:spcAft>
              <a:buSzPts val="1800"/>
              <a:buChar char="●"/>
              <a:defRPr/>
            </a:lvl7pPr>
            <a:lvl8pPr marL="4876678" lvl="7" indent="-457189" algn="l">
              <a:lnSpc>
                <a:spcPct val="100000"/>
              </a:lnSpc>
              <a:spcBef>
                <a:spcPts val="0"/>
              </a:spcBef>
              <a:spcAft>
                <a:spcPts val="0"/>
              </a:spcAft>
              <a:buSzPts val="1800"/>
              <a:buChar char="○"/>
              <a:defRPr/>
            </a:lvl8pPr>
            <a:lvl9pPr marL="5486263" lvl="8" indent="-457189" algn="l">
              <a:lnSpc>
                <a:spcPct val="100000"/>
              </a:lnSpc>
              <a:spcBef>
                <a:spcPts val="0"/>
              </a:spcBef>
              <a:spcAft>
                <a:spcPts val="0"/>
              </a:spcAft>
              <a:buSzPts val="1800"/>
              <a:buChar char="■"/>
              <a:defRPr/>
            </a:lvl9pPr>
          </a:lstStyle>
          <a:p>
            <a:r>
              <a:rPr lang="en-US" dirty="0"/>
              <a:t>Level 1</a:t>
            </a:r>
          </a:p>
          <a:p>
            <a:pPr lvl="1"/>
            <a:r>
              <a:rPr lang="en-US" dirty="0"/>
              <a:t>Level 2</a:t>
            </a:r>
          </a:p>
          <a:p>
            <a:pPr lvl="2"/>
            <a:r>
              <a:rPr lang="en-US" dirty="0"/>
              <a:t>Level 3</a:t>
            </a:r>
            <a:endParaRPr dirty="0"/>
          </a:p>
        </p:txBody>
      </p:sp>
      <p:sp>
        <p:nvSpPr>
          <p:cNvPr id="15" name="Google Shape;13;p19">
            <a:extLst>
              <a:ext uri="{FF2B5EF4-FFF2-40B4-BE49-F238E27FC236}">
                <a16:creationId xmlns:a16="http://schemas.microsoft.com/office/drawing/2014/main" id="{02AC21B5-2A70-C949-9C46-5C24CBB3DBAC}"/>
              </a:ext>
            </a:extLst>
          </p:cNvPr>
          <p:cNvSpPr txBox="1">
            <a:spLocks noGrp="1"/>
          </p:cNvSpPr>
          <p:nvPr>
            <p:ph type="title"/>
          </p:nvPr>
        </p:nvSpPr>
        <p:spPr>
          <a:xfrm>
            <a:off x="872967" y="757633"/>
            <a:ext cx="10418800" cy="11432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SzPts val="3600"/>
              <a:buNone/>
              <a:defRPr sz="3733" b="1" i="0">
                <a:latin typeface="Roboto" pitchFamily="2" charset="0"/>
                <a:ea typeface="Roboto" pitchFamily="2" charset="0"/>
              </a:defRPr>
            </a:lvl1pPr>
            <a:lvl2pPr lvl="1" algn="l">
              <a:lnSpc>
                <a:spcPct val="100000"/>
              </a:lnSpc>
              <a:spcBef>
                <a:spcPts val="0"/>
              </a:spcBef>
              <a:spcAft>
                <a:spcPts val="0"/>
              </a:spcAft>
              <a:buSzPts val="3600"/>
              <a:buNone/>
              <a:defRPr/>
            </a:lvl2pPr>
            <a:lvl3pPr lvl="2" algn="l">
              <a:lnSpc>
                <a:spcPct val="100000"/>
              </a:lnSpc>
              <a:spcBef>
                <a:spcPts val="0"/>
              </a:spcBef>
              <a:spcAft>
                <a:spcPts val="0"/>
              </a:spcAft>
              <a:buSzPts val="3600"/>
              <a:buNone/>
              <a:defRPr/>
            </a:lvl3pPr>
            <a:lvl4pPr lvl="3" algn="l">
              <a:lnSpc>
                <a:spcPct val="100000"/>
              </a:lnSpc>
              <a:spcBef>
                <a:spcPts val="0"/>
              </a:spcBef>
              <a:spcAft>
                <a:spcPts val="0"/>
              </a:spcAft>
              <a:buSzPts val="3600"/>
              <a:buNone/>
              <a:defRPr/>
            </a:lvl4pPr>
            <a:lvl5pPr lvl="4" algn="l">
              <a:lnSpc>
                <a:spcPct val="100000"/>
              </a:lnSpc>
              <a:spcBef>
                <a:spcPts val="0"/>
              </a:spcBef>
              <a:spcAft>
                <a:spcPts val="0"/>
              </a:spcAft>
              <a:buSzPts val="3600"/>
              <a:buNone/>
              <a:defRPr/>
            </a:lvl5pPr>
            <a:lvl6pPr lvl="5" algn="l">
              <a:lnSpc>
                <a:spcPct val="100000"/>
              </a:lnSpc>
              <a:spcBef>
                <a:spcPts val="0"/>
              </a:spcBef>
              <a:spcAft>
                <a:spcPts val="0"/>
              </a:spcAft>
              <a:buSzPts val="3600"/>
              <a:buNone/>
              <a:defRPr/>
            </a:lvl6pPr>
            <a:lvl7pPr lvl="6" algn="l">
              <a:lnSpc>
                <a:spcPct val="100000"/>
              </a:lnSpc>
              <a:spcBef>
                <a:spcPts val="0"/>
              </a:spcBef>
              <a:spcAft>
                <a:spcPts val="0"/>
              </a:spcAft>
              <a:buSzPts val="3600"/>
              <a:buNone/>
              <a:defRPr/>
            </a:lvl7pPr>
            <a:lvl8pPr lvl="7" algn="l">
              <a:lnSpc>
                <a:spcPct val="100000"/>
              </a:lnSpc>
              <a:spcBef>
                <a:spcPts val="0"/>
              </a:spcBef>
              <a:spcAft>
                <a:spcPts val="0"/>
              </a:spcAft>
              <a:buSzPts val="3600"/>
              <a:buNone/>
              <a:defRPr/>
            </a:lvl8pPr>
            <a:lvl9pPr lvl="8" algn="l">
              <a:lnSpc>
                <a:spcPct val="100000"/>
              </a:lnSpc>
              <a:spcBef>
                <a:spcPts val="0"/>
              </a:spcBef>
              <a:spcAft>
                <a:spcPts val="0"/>
              </a:spcAft>
              <a:buSzPts val="3600"/>
              <a:buNone/>
              <a:defRPr/>
            </a:lvl9pPr>
          </a:lstStyle>
          <a:p>
            <a:endParaRPr dirty="0"/>
          </a:p>
        </p:txBody>
      </p:sp>
    </p:spTree>
    <p:extLst>
      <p:ext uri="{BB962C8B-B14F-4D97-AF65-F5344CB8AC3E}">
        <p14:creationId xmlns:p14="http://schemas.microsoft.com/office/powerpoint/2010/main" val="246320220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Caption" preserve="1">
  <p:cSld name="Caption">
    <p:spTree>
      <p:nvGrpSpPr>
        <p:cNvPr id="1" name="Shape 37"/>
        <p:cNvGrpSpPr/>
        <p:nvPr/>
      </p:nvGrpSpPr>
      <p:grpSpPr>
        <a:xfrm>
          <a:off x="0" y="0"/>
          <a:ext cx="0" cy="0"/>
          <a:chOff x="0" y="0"/>
          <a:chExt cx="0" cy="0"/>
        </a:xfrm>
      </p:grpSpPr>
      <p:sp>
        <p:nvSpPr>
          <p:cNvPr id="38" name="Google Shape;38;p23"/>
          <p:cNvSpPr>
            <a:spLocks noGrp="1"/>
          </p:cNvSpPr>
          <p:nvPr>
            <p:ph type="pic" idx="2"/>
          </p:nvPr>
        </p:nvSpPr>
        <p:spPr>
          <a:xfrm>
            <a:off x="0" y="0"/>
            <a:ext cx="12192000" cy="6858000"/>
          </a:xfrm>
          <a:prstGeom prst="rect">
            <a:avLst/>
          </a:prstGeom>
          <a:noFill/>
          <a:ln>
            <a:noFill/>
          </a:ln>
        </p:spPr>
        <p:txBody>
          <a:bodyPr spcFirstLastPara="1" wrap="square" lIns="0" tIns="91425" rIns="91425" bIns="91425" anchor="t" anchorCtr="0">
            <a:noAutofit/>
          </a:bodyPr>
          <a:lstStyle>
            <a:lvl1pPr marL="1219170" marR="0" lvl="0" algn="l" rtl="0">
              <a:lnSpc>
                <a:spcPct val="100000"/>
              </a:lnSpc>
              <a:spcBef>
                <a:spcPts val="800"/>
              </a:spcBef>
              <a:spcAft>
                <a:spcPts val="0"/>
              </a:spcAft>
              <a:buClr>
                <a:schemeClr val="accent1"/>
              </a:buClr>
              <a:buSzPts val="1800"/>
              <a:buFont typeface="Roboto"/>
              <a:buNone/>
              <a:defRPr sz="2400" b="0" i="0" u="none" strike="noStrike" cap="none">
                <a:solidFill>
                  <a:schemeClr val="dk2"/>
                </a:solidFill>
                <a:latin typeface="Roboto"/>
                <a:ea typeface="Roboto"/>
                <a:cs typeface="Roboto"/>
                <a:sym typeface="Roboto"/>
              </a:defRPr>
            </a:lvl1pPr>
            <a:lvl2pPr marR="0" lvl="1" algn="l" rtl="0">
              <a:lnSpc>
                <a:spcPct val="100000"/>
              </a:lnSpc>
              <a:spcBef>
                <a:spcPts val="0"/>
              </a:spcBef>
              <a:spcAft>
                <a:spcPts val="0"/>
              </a:spcAft>
              <a:buClr>
                <a:schemeClr val="accent1"/>
              </a:buClr>
              <a:buSzPts val="1800"/>
              <a:buFont typeface="Roboto"/>
              <a:buChar char="○"/>
              <a:defRPr sz="2400" b="0" i="0" u="none" strike="noStrike" cap="none">
                <a:solidFill>
                  <a:schemeClr val="dk2"/>
                </a:solidFill>
                <a:latin typeface="Roboto"/>
                <a:ea typeface="Roboto"/>
                <a:cs typeface="Roboto"/>
                <a:sym typeface="Roboto"/>
              </a:defRPr>
            </a:lvl2pPr>
            <a:lvl3pPr marR="0" lvl="2" algn="l" rtl="0">
              <a:lnSpc>
                <a:spcPct val="100000"/>
              </a:lnSpc>
              <a:spcBef>
                <a:spcPts val="0"/>
              </a:spcBef>
              <a:spcAft>
                <a:spcPts val="0"/>
              </a:spcAft>
              <a:buClr>
                <a:schemeClr val="accent1"/>
              </a:buClr>
              <a:buSzPts val="1800"/>
              <a:buFont typeface="Roboto"/>
              <a:buChar char="■"/>
              <a:defRPr sz="2400" b="0" i="0" u="none" strike="noStrike" cap="none">
                <a:solidFill>
                  <a:schemeClr val="dk2"/>
                </a:solidFill>
                <a:latin typeface="Roboto"/>
                <a:ea typeface="Roboto"/>
                <a:cs typeface="Roboto"/>
                <a:sym typeface="Roboto"/>
              </a:defRPr>
            </a:lvl3pPr>
            <a:lvl4pPr marR="0" lvl="3" algn="l" rtl="0">
              <a:lnSpc>
                <a:spcPct val="100000"/>
              </a:lnSpc>
              <a:spcBef>
                <a:spcPts val="0"/>
              </a:spcBef>
              <a:spcAft>
                <a:spcPts val="0"/>
              </a:spcAft>
              <a:buClr>
                <a:schemeClr val="dk2"/>
              </a:buClr>
              <a:buSzPts val="1800"/>
              <a:buFont typeface="Roboto"/>
              <a:buChar char="●"/>
              <a:defRPr sz="2400" b="0" i="0" u="none" strike="noStrike" cap="none">
                <a:solidFill>
                  <a:schemeClr val="dk2"/>
                </a:solidFill>
                <a:latin typeface="Roboto"/>
                <a:ea typeface="Roboto"/>
                <a:cs typeface="Roboto"/>
                <a:sym typeface="Roboto"/>
              </a:defRPr>
            </a:lvl4pPr>
            <a:lvl5pPr marR="0" lvl="4" algn="l" rtl="0">
              <a:lnSpc>
                <a:spcPct val="100000"/>
              </a:lnSpc>
              <a:spcBef>
                <a:spcPts val="0"/>
              </a:spcBef>
              <a:spcAft>
                <a:spcPts val="0"/>
              </a:spcAft>
              <a:buClr>
                <a:schemeClr val="dk2"/>
              </a:buClr>
              <a:buSzPts val="1800"/>
              <a:buFont typeface="Roboto"/>
              <a:buChar char="○"/>
              <a:defRPr sz="2400" b="0" i="0" u="none" strike="noStrike" cap="none">
                <a:solidFill>
                  <a:schemeClr val="dk2"/>
                </a:solidFill>
                <a:latin typeface="Roboto"/>
                <a:ea typeface="Roboto"/>
                <a:cs typeface="Roboto"/>
                <a:sym typeface="Roboto"/>
              </a:defRPr>
            </a:lvl5pPr>
            <a:lvl6pPr marR="0" lvl="5" algn="l" rtl="0">
              <a:lnSpc>
                <a:spcPct val="100000"/>
              </a:lnSpc>
              <a:spcBef>
                <a:spcPts val="0"/>
              </a:spcBef>
              <a:spcAft>
                <a:spcPts val="0"/>
              </a:spcAft>
              <a:buClr>
                <a:schemeClr val="dk2"/>
              </a:buClr>
              <a:buSzPts val="1800"/>
              <a:buFont typeface="Roboto"/>
              <a:buChar char="■"/>
              <a:defRPr sz="2400" b="0" i="0" u="none" strike="noStrike" cap="none">
                <a:solidFill>
                  <a:schemeClr val="dk2"/>
                </a:solidFill>
                <a:latin typeface="Roboto"/>
                <a:ea typeface="Roboto"/>
                <a:cs typeface="Roboto"/>
                <a:sym typeface="Roboto"/>
              </a:defRPr>
            </a:lvl6pPr>
            <a:lvl7pPr marR="0" lvl="6" algn="l" rtl="0">
              <a:lnSpc>
                <a:spcPct val="100000"/>
              </a:lnSpc>
              <a:spcBef>
                <a:spcPts val="0"/>
              </a:spcBef>
              <a:spcAft>
                <a:spcPts val="0"/>
              </a:spcAft>
              <a:buClr>
                <a:schemeClr val="dk2"/>
              </a:buClr>
              <a:buSzPts val="1800"/>
              <a:buFont typeface="Roboto"/>
              <a:buChar char="●"/>
              <a:defRPr sz="2400" b="0" i="0" u="none" strike="noStrike" cap="none">
                <a:solidFill>
                  <a:schemeClr val="dk2"/>
                </a:solidFill>
                <a:latin typeface="Roboto"/>
                <a:ea typeface="Roboto"/>
                <a:cs typeface="Roboto"/>
                <a:sym typeface="Roboto"/>
              </a:defRPr>
            </a:lvl7pPr>
            <a:lvl8pPr marR="0" lvl="7" algn="l" rtl="0">
              <a:lnSpc>
                <a:spcPct val="100000"/>
              </a:lnSpc>
              <a:spcBef>
                <a:spcPts val="0"/>
              </a:spcBef>
              <a:spcAft>
                <a:spcPts val="0"/>
              </a:spcAft>
              <a:buClr>
                <a:schemeClr val="dk2"/>
              </a:buClr>
              <a:buSzPts val="1800"/>
              <a:buFont typeface="Roboto"/>
              <a:buChar char="○"/>
              <a:defRPr sz="2400" b="0" i="0" u="none" strike="noStrike" cap="none">
                <a:solidFill>
                  <a:schemeClr val="dk2"/>
                </a:solidFill>
                <a:latin typeface="Roboto"/>
                <a:ea typeface="Roboto"/>
                <a:cs typeface="Roboto"/>
                <a:sym typeface="Roboto"/>
              </a:defRPr>
            </a:lvl8pPr>
            <a:lvl9pPr marR="0" lvl="8" algn="l" rtl="0">
              <a:lnSpc>
                <a:spcPct val="100000"/>
              </a:lnSpc>
              <a:spcBef>
                <a:spcPts val="0"/>
              </a:spcBef>
              <a:spcAft>
                <a:spcPts val="0"/>
              </a:spcAft>
              <a:buClr>
                <a:schemeClr val="dk2"/>
              </a:buClr>
              <a:buSzPts val="1800"/>
              <a:buFont typeface="Roboto"/>
              <a:buChar char="■"/>
              <a:defRPr sz="2400" b="0" i="0" u="none" strike="noStrike" cap="none">
                <a:solidFill>
                  <a:schemeClr val="dk2"/>
                </a:solidFill>
                <a:latin typeface="Roboto"/>
                <a:ea typeface="Roboto"/>
                <a:cs typeface="Roboto"/>
                <a:sym typeface="Roboto"/>
              </a:defRPr>
            </a:lvl9pPr>
          </a:lstStyle>
          <a:p>
            <a:endParaRPr dirty="0"/>
          </a:p>
        </p:txBody>
      </p:sp>
      <p:sp>
        <p:nvSpPr>
          <p:cNvPr id="39" name="Google Shape;39;p23"/>
          <p:cNvSpPr txBox="1">
            <a:spLocks noGrp="1"/>
          </p:cNvSpPr>
          <p:nvPr>
            <p:ph type="body" idx="1"/>
          </p:nvPr>
        </p:nvSpPr>
        <p:spPr>
          <a:xfrm>
            <a:off x="609600" y="5671879"/>
            <a:ext cx="10972800" cy="692800"/>
          </a:xfrm>
          <a:prstGeom prst="rect">
            <a:avLst/>
          </a:prstGeom>
          <a:noFill/>
          <a:ln>
            <a:noFill/>
          </a:ln>
        </p:spPr>
        <p:txBody>
          <a:bodyPr spcFirstLastPara="1" wrap="square" lIns="91425" tIns="91425" rIns="91425" bIns="91425" anchor="t" anchorCtr="0">
            <a:noAutofit/>
          </a:bodyPr>
          <a:lstStyle>
            <a:lvl1pPr marL="609585" lvl="0" indent="-304792" algn="ctr">
              <a:lnSpc>
                <a:spcPct val="100000"/>
              </a:lnSpc>
              <a:spcBef>
                <a:spcPts val="480"/>
              </a:spcBef>
              <a:spcAft>
                <a:spcPts val="0"/>
              </a:spcAft>
              <a:buClr>
                <a:srgbClr val="000000"/>
              </a:buClr>
              <a:buSzPts val="1400"/>
              <a:buNone/>
              <a:defRPr sz="1867" b="0" i="0">
                <a:solidFill>
                  <a:srgbClr val="000000"/>
                </a:solidFill>
                <a:latin typeface="Roboto" pitchFamily="2" charset="0"/>
                <a:ea typeface="Roboto" pitchFamily="2" charset="0"/>
              </a:defRPr>
            </a:lvl1pPr>
          </a:lstStyle>
          <a:p>
            <a:endParaRPr dirty="0"/>
          </a:p>
        </p:txBody>
      </p:sp>
      <p:pic>
        <p:nvPicPr>
          <p:cNvPr id="3" name="Google Shape;65;p60">
            <a:extLst>
              <a:ext uri="{FF2B5EF4-FFF2-40B4-BE49-F238E27FC236}">
                <a16:creationId xmlns:a16="http://schemas.microsoft.com/office/drawing/2014/main" id="{2587B9C7-A02E-87B6-709F-A261CA640C60}"/>
              </a:ext>
            </a:extLst>
          </p:cNvPr>
          <p:cNvPicPr preferRelativeResize="0"/>
          <p:nvPr userDrawn="1"/>
        </p:nvPicPr>
        <p:blipFill rotWithShape="1">
          <a:blip r:embed="rId2">
            <a:alphaModFix/>
          </a:blip>
          <a:srcRect/>
          <a:stretch/>
        </p:blipFill>
        <p:spPr>
          <a:xfrm>
            <a:off x="10531558" y="6017609"/>
            <a:ext cx="1166705" cy="414147"/>
          </a:xfrm>
          <a:prstGeom prst="rect">
            <a:avLst/>
          </a:prstGeom>
          <a:noFill/>
          <a:ln>
            <a:noFill/>
          </a:ln>
        </p:spPr>
      </p:pic>
    </p:spTree>
    <p:extLst>
      <p:ext uri="{BB962C8B-B14F-4D97-AF65-F5344CB8AC3E}">
        <p14:creationId xmlns:p14="http://schemas.microsoft.com/office/powerpoint/2010/main" val="421351682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Quote" preserve="1" userDrawn="1">
  <p:cSld name="Quote">
    <p:bg>
      <p:bgPr>
        <a:blipFill dpi="0" rotWithShape="1">
          <a:blip r:embed="rId2">
            <a:lum/>
          </a:blip>
          <a:srcRect/>
          <a:stretch>
            <a:fillRect/>
          </a:stretch>
        </a:blipFill>
        <a:effectLst/>
      </p:bgPr>
    </p:bg>
    <p:spTree>
      <p:nvGrpSpPr>
        <p:cNvPr id="1" name="Shape 41"/>
        <p:cNvGrpSpPr/>
        <p:nvPr/>
      </p:nvGrpSpPr>
      <p:grpSpPr>
        <a:xfrm>
          <a:off x="0" y="0"/>
          <a:ext cx="0" cy="0"/>
          <a:chOff x="0" y="0"/>
          <a:chExt cx="0" cy="0"/>
        </a:xfrm>
      </p:grpSpPr>
      <p:sp>
        <p:nvSpPr>
          <p:cNvPr id="42" name="Google Shape;42;p26"/>
          <p:cNvSpPr txBox="1">
            <a:spLocks noGrp="1"/>
          </p:cNvSpPr>
          <p:nvPr>
            <p:ph type="body" idx="1"/>
          </p:nvPr>
        </p:nvSpPr>
        <p:spPr>
          <a:xfrm>
            <a:off x="997634" y="2060436"/>
            <a:ext cx="6679159" cy="1093200"/>
          </a:xfrm>
          <a:prstGeom prst="rect">
            <a:avLst/>
          </a:prstGeom>
          <a:noFill/>
          <a:ln>
            <a:noFill/>
          </a:ln>
        </p:spPr>
        <p:txBody>
          <a:bodyPr spcFirstLastPara="1" wrap="square" lIns="91425" tIns="91425" rIns="91425" bIns="91425" anchor="t" anchorCtr="0">
            <a:noAutofit/>
          </a:bodyPr>
          <a:lstStyle>
            <a:lvl1pPr marL="0" lvl="0" indent="0" algn="l">
              <a:lnSpc>
                <a:spcPct val="100000"/>
              </a:lnSpc>
              <a:spcBef>
                <a:spcPts val="800"/>
              </a:spcBef>
              <a:spcAft>
                <a:spcPts val="0"/>
              </a:spcAft>
              <a:buClr>
                <a:schemeClr val="lt1"/>
              </a:buClr>
              <a:buSzPts val="3000"/>
              <a:buNone/>
              <a:defRPr sz="3333" b="0" i="0">
                <a:solidFill>
                  <a:schemeClr val="tx1"/>
                </a:solidFill>
                <a:latin typeface="Roboto" pitchFamily="2" charset="0"/>
                <a:ea typeface="Roboto" pitchFamily="2" charset="0"/>
              </a:defRPr>
            </a:lvl1pPr>
            <a:lvl2pPr marL="1219170" lvl="1" indent="-558786" algn="ctr">
              <a:lnSpc>
                <a:spcPct val="100000"/>
              </a:lnSpc>
              <a:spcBef>
                <a:spcPts val="0"/>
              </a:spcBef>
              <a:spcAft>
                <a:spcPts val="0"/>
              </a:spcAft>
              <a:buClr>
                <a:schemeClr val="lt1"/>
              </a:buClr>
              <a:buSzPts val="3000"/>
              <a:buChar char="○"/>
              <a:defRPr sz="4000" i="1">
                <a:solidFill>
                  <a:schemeClr val="lt1"/>
                </a:solidFill>
              </a:defRPr>
            </a:lvl2pPr>
            <a:lvl3pPr marL="1828754" lvl="2" indent="-558786" algn="ctr">
              <a:lnSpc>
                <a:spcPct val="100000"/>
              </a:lnSpc>
              <a:spcBef>
                <a:spcPts val="0"/>
              </a:spcBef>
              <a:spcAft>
                <a:spcPts val="0"/>
              </a:spcAft>
              <a:buClr>
                <a:schemeClr val="lt1"/>
              </a:buClr>
              <a:buSzPts val="3000"/>
              <a:buChar char="■"/>
              <a:defRPr sz="4000" i="1">
                <a:solidFill>
                  <a:schemeClr val="lt1"/>
                </a:solidFill>
              </a:defRPr>
            </a:lvl3pPr>
            <a:lvl4pPr marL="2438339" lvl="3" indent="-558786" algn="ctr">
              <a:lnSpc>
                <a:spcPct val="100000"/>
              </a:lnSpc>
              <a:spcBef>
                <a:spcPts val="0"/>
              </a:spcBef>
              <a:spcAft>
                <a:spcPts val="0"/>
              </a:spcAft>
              <a:buClr>
                <a:schemeClr val="lt1"/>
              </a:buClr>
              <a:buSzPts val="3000"/>
              <a:buChar char="●"/>
              <a:defRPr sz="4000" i="1">
                <a:solidFill>
                  <a:schemeClr val="lt1"/>
                </a:solidFill>
              </a:defRPr>
            </a:lvl4pPr>
            <a:lvl5pPr marL="3047924" lvl="4" indent="-558786" algn="ctr">
              <a:lnSpc>
                <a:spcPct val="100000"/>
              </a:lnSpc>
              <a:spcBef>
                <a:spcPts val="0"/>
              </a:spcBef>
              <a:spcAft>
                <a:spcPts val="0"/>
              </a:spcAft>
              <a:buClr>
                <a:schemeClr val="lt1"/>
              </a:buClr>
              <a:buSzPts val="3000"/>
              <a:buChar char="○"/>
              <a:defRPr sz="4000" i="1">
                <a:solidFill>
                  <a:schemeClr val="lt1"/>
                </a:solidFill>
              </a:defRPr>
            </a:lvl5pPr>
            <a:lvl6pPr marL="3657509" lvl="5" indent="-558786" algn="ctr">
              <a:lnSpc>
                <a:spcPct val="100000"/>
              </a:lnSpc>
              <a:spcBef>
                <a:spcPts val="0"/>
              </a:spcBef>
              <a:spcAft>
                <a:spcPts val="0"/>
              </a:spcAft>
              <a:buClr>
                <a:schemeClr val="lt1"/>
              </a:buClr>
              <a:buSzPts val="3000"/>
              <a:buChar char="■"/>
              <a:defRPr sz="4000" i="1">
                <a:solidFill>
                  <a:schemeClr val="lt1"/>
                </a:solidFill>
              </a:defRPr>
            </a:lvl6pPr>
            <a:lvl7pPr marL="4267093" lvl="6" indent="-558786" algn="ctr">
              <a:lnSpc>
                <a:spcPct val="100000"/>
              </a:lnSpc>
              <a:spcBef>
                <a:spcPts val="0"/>
              </a:spcBef>
              <a:spcAft>
                <a:spcPts val="0"/>
              </a:spcAft>
              <a:buClr>
                <a:schemeClr val="lt1"/>
              </a:buClr>
              <a:buSzPts val="3000"/>
              <a:buChar char="●"/>
              <a:defRPr sz="4000" i="1">
                <a:solidFill>
                  <a:schemeClr val="lt1"/>
                </a:solidFill>
              </a:defRPr>
            </a:lvl7pPr>
            <a:lvl8pPr marL="4876678" lvl="7" indent="-558786" algn="ctr">
              <a:lnSpc>
                <a:spcPct val="100000"/>
              </a:lnSpc>
              <a:spcBef>
                <a:spcPts val="0"/>
              </a:spcBef>
              <a:spcAft>
                <a:spcPts val="0"/>
              </a:spcAft>
              <a:buClr>
                <a:schemeClr val="lt1"/>
              </a:buClr>
              <a:buSzPts val="3000"/>
              <a:buChar char="○"/>
              <a:defRPr sz="4000" i="1">
                <a:solidFill>
                  <a:schemeClr val="lt1"/>
                </a:solidFill>
              </a:defRPr>
            </a:lvl8pPr>
            <a:lvl9pPr marL="5486263" lvl="8" indent="-558786" algn="ctr">
              <a:lnSpc>
                <a:spcPct val="100000"/>
              </a:lnSpc>
              <a:spcBef>
                <a:spcPts val="0"/>
              </a:spcBef>
              <a:spcAft>
                <a:spcPts val="0"/>
              </a:spcAft>
              <a:buClr>
                <a:schemeClr val="lt1"/>
              </a:buClr>
              <a:buSzPts val="3000"/>
              <a:buChar char="■"/>
              <a:defRPr sz="4000" i="1">
                <a:solidFill>
                  <a:schemeClr val="lt1"/>
                </a:solidFill>
              </a:defRPr>
            </a:lvl9pPr>
          </a:lstStyle>
          <a:p>
            <a:endParaRPr dirty="0"/>
          </a:p>
        </p:txBody>
      </p:sp>
      <p:pic>
        <p:nvPicPr>
          <p:cNvPr id="6" name="Picture 5">
            <a:extLst>
              <a:ext uri="{FF2B5EF4-FFF2-40B4-BE49-F238E27FC236}">
                <a16:creationId xmlns:a16="http://schemas.microsoft.com/office/drawing/2014/main" id="{C74AB3A2-6A93-1F4A-85F5-761CFB74037F}"/>
              </a:ext>
            </a:extLst>
          </p:cNvPr>
          <p:cNvPicPr/>
          <p:nvPr userDrawn="1"/>
        </p:nvPicPr>
        <p:blipFill>
          <a:blip r:embed="rId3"/>
          <a:srcRect t="12525" b="12525"/>
          <a:stretch/>
        </p:blipFill>
        <p:spPr>
          <a:xfrm>
            <a:off x="10950651" y="539456"/>
            <a:ext cx="731947" cy="194733"/>
          </a:xfrm>
          <a:prstGeom prst="rect">
            <a:avLst/>
          </a:prstGeom>
        </p:spPr>
      </p:pic>
      <p:sp>
        <p:nvSpPr>
          <p:cNvPr id="5" name="Picture Placeholder 3">
            <a:extLst>
              <a:ext uri="{FF2B5EF4-FFF2-40B4-BE49-F238E27FC236}">
                <a16:creationId xmlns:a16="http://schemas.microsoft.com/office/drawing/2014/main" id="{8B9A6D30-834B-2345-8CC2-F8E61878763C}"/>
              </a:ext>
            </a:extLst>
          </p:cNvPr>
          <p:cNvSpPr>
            <a:spLocks noGrp="1"/>
          </p:cNvSpPr>
          <p:nvPr>
            <p:ph type="pic" sz="quarter" idx="10" hasCustomPrompt="1"/>
          </p:nvPr>
        </p:nvSpPr>
        <p:spPr>
          <a:xfrm>
            <a:off x="9202615" y="5591353"/>
            <a:ext cx="2468092" cy="796260"/>
          </a:xfrm>
          <a:prstGeom prst="rect">
            <a:avLst/>
          </a:prstGeom>
        </p:spPr>
        <p:txBody>
          <a:bodyPr/>
          <a:lstStyle>
            <a:lvl1pPr>
              <a:defRPr sz="1600" b="0" i="0">
                <a:latin typeface="Roboto" pitchFamily="2" charset="0"/>
                <a:ea typeface="Roboto" pitchFamily="2" charset="0"/>
              </a:defRPr>
            </a:lvl1pPr>
          </a:lstStyle>
          <a:p>
            <a:r>
              <a:rPr lang="en-US" dirty="0"/>
              <a:t>Insert your logo here.</a:t>
            </a:r>
          </a:p>
        </p:txBody>
      </p:sp>
    </p:spTree>
    <p:extLst>
      <p:ext uri="{BB962C8B-B14F-4D97-AF65-F5344CB8AC3E}">
        <p14:creationId xmlns:p14="http://schemas.microsoft.com/office/powerpoint/2010/main" val="162261021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lt1"/>
        </a:solidFill>
        <a:effectLst/>
      </p:bgPr>
    </p:bg>
    <p:spTree>
      <p:nvGrpSpPr>
        <p:cNvPr id="1" name="Shape 5"/>
        <p:cNvGrpSpPr/>
        <p:nvPr/>
      </p:nvGrpSpPr>
      <p:grpSpPr>
        <a:xfrm>
          <a:off x="0" y="0"/>
          <a:ext cx="0" cy="0"/>
          <a:chOff x="0" y="0"/>
          <a:chExt cx="0" cy="0"/>
        </a:xfrm>
      </p:grpSpPr>
    </p:spTree>
    <p:extLst>
      <p:ext uri="{BB962C8B-B14F-4D97-AF65-F5344CB8AC3E}">
        <p14:creationId xmlns:p14="http://schemas.microsoft.com/office/powerpoint/2010/main" val="391955944"/>
      </p:ext>
    </p:extLst>
  </p:cSld>
  <p:clrMap bg1="lt1" tx1="dk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0.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9.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8.xml"/><Relationship Id="rId1" Type="http://schemas.openxmlformats.org/officeDocument/2006/relationships/slideLayout" Target="../slideLayouts/slideLayout4.xml"/><Relationship Id="rId5" Type="http://schemas.openxmlformats.org/officeDocument/2006/relationships/image" Target="../media/image11.png"/><Relationship Id="rId4" Type="http://schemas.openxmlformats.org/officeDocument/2006/relationships/image" Target="../media/image10.png"/></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0.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1.xml"/><Relationship Id="rId1" Type="http://schemas.openxmlformats.org/officeDocument/2006/relationships/slideLayout" Target="../slideLayouts/slideLayout13.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3.xml"/><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0.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5.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notesSlide" Target="../notesSlides/notesSlide31.xml"/><Relationship Id="rId2" Type="http://schemas.openxmlformats.org/officeDocument/2006/relationships/slideLayout" Target="../slideLayouts/slideLayout4.xml"/><Relationship Id="rId1" Type="http://schemas.openxmlformats.org/officeDocument/2006/relationships/video" Target="https://www.youtube.com/embed/_io8SRs6-6k?start=97&amp;feature=oembed" TargetMode="External"/><Relationship Id="rId4" Type="http://schemas.openxmlformats.org/officeDocument/2006/relationships/image" Target="../media/image14.jpeg"/></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0.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5.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5.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4.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4.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4.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4.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10.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5.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5.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4.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4.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4.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10.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5.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4.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0.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8.xml"/><Relationship Id="rId1" Type="http://schemas.openxmlformats.org/officeDocument/2006/relationships/slideLayout" Target="../slideLayouts/slideLayout4.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s/_rels/slide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9.xml"/><Relationship Id="rId1" Type="http://schemas.openxmlformats.org/officeDocument/2006/relationships/slideLayout" Target="../slideLayouts/slideLayout4.xml"/><Relationship Id="rId6" Type="http://schemas.openxmlformats.org/officeDocument/2006/relationships/image" Target="../media/image5.png"/><Relationship Id="rId5" Type="http://schemas.openxmlformats.org/officeDocument/2006/relationships/image" Target="../media/image6.png"/><Relationship Id="rId4"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show="0">
  <p:cSld>
    <p:spTree>
      <p:nvGrpSpPr>
        <p:cNvPr id="1" name="Shape 118"/>
        <p:cNvGrpSpPr/>
        <p:nvPr/>
      </p:nvGrpSpPr>
      <p:grpSpPr>
        <a:xfrm>
          <a:off x="0" y="0"/>
          <a:ext cx="0" cy="0"/>
          <a:chOff x="0" y="0"/>
          <a:chExt cx="0" cy="0"/>
        </a:xfrm>
      </p:grpSpPr>
      <p:sp>
        <p:nvSpPr>
          <p:cNvPr id="9" name="Text Placeholder 8">
            <a:extLst>
              <a:ext uri="{FF2B5EF4-FFF2-40B4-BE49-F238E27FC236}">
                <a16:creationId xmlns:a16="http://schemas.microsoft.com/office/drawing/2014/main" id="{919039F6-5B49-EAEB-9AD6-2AC59DAF87CC}"/>
              </a:ext>
            </a:extLst>
          </p:cNvPr>
          <p:cNvSpPr>
            <a:spLocks noGrp="1"/>
          </p:cNvSpPr>
          <p:nvPr>
            <p:ph type="body" idx="1"/>
          </p:nvPr>
        </p:nvSpPr>
        <p:spPr>
          <a:xfrm>
            <a:off x="859368" y="1790700"/>
            <a:ext cx="10418233" cy="4309533"/>
          </a:xfrm>
        </p:spPr>
        <p:txBody>
          <a:bodyPr/>
          <a:lstStyle/>
          <a:p>
            <a:pPr lvl="0"/>
            <a:r>
              <a:rPr lang="en-US" dirty="0">
                <a:sym typeface="Roboto"/>
              </a:rPr>
              <a:t>We have provided the following slides as a framework for a workshop.</a:t>
            </a:r>
          </a:p>
          <a:p>
            <a:pPr lvl="0"/>
            <a:r>
              <a:rPr lang="en-US" dirty="0">
                <a:sym typeface="Roboto"/>
              </a:rPr>
              <a:t>We hope that you will customize this workshop’s contents to best serve your institution’s unique needs. Feel free to focus on specific types of data, provide more time for discussion, eliminate sections of the workshop entirely, or make any other kind of useful adaptation to the workshop contents. Do what works best for your college.</a:t>
            </a:r>
          </a:p>
          <a:p>
            <a:pPr lvl="0"/>
            <a:r>
              <a:rPr lang="en-US" dirty="0">
                <a:sym typeface="Roboto"/>
              </a:rPr>
              <a:t>Note: We recommend that you refer to the facilitator’s guide and other associated resources for a more detailed explanation of the workshop’s contents and aims.</a:t>
            </a:r>
          </a:p>
          <a:p>
            <a:endParaRPr lang="en-US" dirty="0"/>
          </a:p>
        </p:txBody>
      </p:sp>
      <p:sp>
        <p:nvSpPr>
          <p:cNvPr id="8" name="Title 7">
            <a:extLst>
              <a:ext uri="{FF2B5EF4-FFF2-40B4-BE49-F238E27FC236}">
                <a16:creationId xmlns:a16="http://schemas.microsoft.com/office/drawing/2014/main" id="{E4E3CA92-5F5D-11E4-4BE8-1B406225968F}"/>
              </a:ext>
            </a:extLst>
          </p:cNvPr>
          <p:cNvSpPr>
            <a:spLocks noGrp="1"/>
          </p:cNvSpPr>
          <p:nvPr>
            <p:ph type="title"/>
          </p:nvPr>
        </p:nvSpPr>
        <p:spPr>
          <a:xfrm>
            <a:off x="872067" y="757767"/>
            <a:ext cx="10420351" cy="1143000"/>
          </a:xfrm>
        </p:spPr>
        <p:txBody>
          <a:bodyPr/>
          <a:lstStyle/>
          <a:p>
            <a:r>
              <a:rPr lang="en-US" dirty="0">
                <a:sym typeface="Roboto"/>
              </a:rPr>
              <a:t>A Note About This Workshop</a:t>
            </a:r>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208"/>
        <p:cNvGrpSpPr/>
        <p:nvPr/>
      </p:nvGrpSpPr>
      <p:grpSpPr>
        <a:xfrm>
          <a:off x="0" y="0"/>
          <a:ext cx="0" cy="0"/>
          <a:chOff x="0" y="0"/>
          <a:chExt cx="0" cy="0"/>
        </a:xfrm>
      </p:grpSpPr>
      <p:sp>
        <p:nvSpPr>
          <p:cNvPr id="2" name="Title 1">
            <a:extLst>
              <a:ext uri="{FF2B5EF4-FFF2-40B4-BE49-F238E27FC236}">
                <a16:creationId xmlns:a16="http://schemas.microsoft.com/office/drawing/2014/main" id="{89190CA6-9226-3BAE-6E2A-33586F0B4456}"/>
              </a:ext>
            </a:extLst>
          </p:cNvPr>
          <p:cNvSpPr>
            <a:spLocks noGrp="1"/>
          </p:cNvSpPr>
          <p:nvPr>
            <p:ph type="title"/>
          </p:nvPr>
        </p:nvSpPr>
        <p:spPr/>
        <p:txBody>
          <a:bodyPr/>
          <a:lstStyle/>
          <a:p>
            <a:r>
              <a:rPr lang="en-US" b="1" i="0" u="none" strike="noStrike" cap="none" dirty="0">
                <a:solidFill>
                  <a:srgbClr val="000000"/>
                </a:solidFill>
                <a:cs typeface="Roboto"/>
                <a:sym typeface="Roboto"/>
              </a:rPr>
              <a:t>Why Onboarding (and Pillar 2) is So Important</a:t>
            </a:r>
            <a:endParaRPr lang="en-US" dirty="0"/>
          </a:p>
        </p:txBody>
      </p:sp>
      <p:sp>
        <p:nvSpPr>
          <p:cNvPr id="3" name="Picture Placeholder 2">
            <a:extLst>
              <a:ext uri="{FF2B5EF4-FFF2-40B4-BE49-F238E27FC236}">
                <a16:creationId xmlns:a16="http://schemas.microsoft.com/office/drawing/2014/main" id="{7DEC67F1-7725-8125-6456-3A7661729DC7}"/>
              </a:ext>
              <a:ext uri="{C183D7F6-B498-43B3-948B-1728B52AA6E4}">
                <adec:decorative xmlns:adec="http://schemas.microsoft.com/office/drawing/2017/decorative" val="1"/>
              </a:ext>
            </a:extLst>
          </p:cNvPr>
          <p:cNvSpPr>
            <a:spLocks noGrp="1"/>
          </p:cNvSpPr>
          <p:nvPr>
            <p:ph type="pic" sz="quarter" idx="10"/>
          </p:nvPr>
        </p:nvSpPr>
        <p:spPr/>
        <p:txBody>
          <a:bodyPr/>
          <a:lstStyle/>
          <a:p>
            <a:endParaRPr lang="en-US"/>
          </a:p>
        </p:txBody>
      </p:sp>
      <p:sp>
        <p:nvSpPr>
          <p:cNvPr id="209" name="Google Shape;209;g210cdbb309c_0_30"/>
          <p:cNvSpPr txBox="1">
            <a:spLocks noGrp="1"/>
          </p:cNvSpPr>
          <p:nvPr>
            <p:ph type="body" idx="4294967295"/>
          </p:nvPr>
        </p:nvSpPr>
        <p:spPr>
          <a:xfrm>
            <a:off x="1016000" y="1727851"/>
            <a:ext cx="10654707" cy="4036484"/>
          </a:xfrm>
          <a:prstGeom prst="rect">
            <a:avLst/>
          </a:prstGeom>
          <a:noFill/>
          <a:ln>
            <a:noFill/>
          </a:ln>
        </p:spPr>
        <p:txBody>
          <a:bodyPr spcFirstLastPara="1" wrap="square" lIns="0" tIns="0" rIns="0" bIns="0" anchor="t" anchorCtr="0">
            <a:noAutofit/>
          </a:bodyPr>
          <a:lstStyle/>
          <a:p>
            <a:pPr marL="609585" indent="-503754">
              <a:spcBef>
                <a:spcPts val="800"/>
              </a:spcBef>
              <a:buClr>
                <a:schemeClr val="lt2"/>
              </a:buClr>
              <a:buSzPts val="2350"/>
              <a:buFont typeface="Arial"/>
              <a:buChar char="●"/>
            </a:pPr>
            <a:r>
              <a:rPr lang="en-US" sz="2533" dirty="0">
                <a:latin typeface="Roboto" pitchFamily="2" charset="0"/>
                <a:ea typeface="Roboto" pitchFamily="2" charset="0"/>
              </a:rPr>
              <a:t>About 40% of community college students complete any credential within 6 years.</a:t>
            </a:r>
            <a:endParaRPr dirty="0">
              <a:latin typeface="Roboto" pitchFamily="2" charset="0"/>
              <a:ea typeface="Roboto" pitchFamily="2" charset="0"/>
            </a:endParaRPr>
          </a:p>
          <a:p>
            <a:pPr marL="609585" indent="-503754">
              <a:spcBef>
                <a:spcPts val="800"/>
              </a:spcBef>
              <a:buClr>
                <a:schemeClr val="lt2"/>
              </a:buClr>
              <a:buSzPts val="2350"/>
              <a:buFont typeface="Arial"/>
              <a:buChar char="●"/>
            </a:pPr>
            <a:r>
              <a:rPr lang="en-US" sz="2533" i="1" dirty="0">
                <a:highlight>
                  <a:srgbClr val="FFFF00"/>
                </a:highlight>
                <a:latin typeface="Roboto" pitchFamily="2" charset="0"/>
                <a:ea typeface="Roboto" pitchFamily="2" charset="0"/>
              </a:rPr>
              <a:t>[insert bullet with your college or state’s 6-year outcomes]</a:t>
            </a:r>
            <a:endParaRPr sz="2533" i="1" dirty="0">
              <a:highlight>
                <a:srgbClr val="FFFF00"/>
              </a:highlight>
              <a:latin typeface="Roboto" pitchFamily="2" charset="0"/>
              <a:ea typeface="Roboto" pitchFamily="2" charset="0"/>
            </a:endParaRPr>
          </a:p>
          <a:p>
            <a:pPr>
              <a:spcBef>
                <a:spcPts val="800"/>
              </a:spcBef>
              <a:buSzPts val="1900"/>
            </a:pPr>
            <a:endParaRPr sz="2533" i="1" dirty="0">
              <a:latin typeface="Roboto" pitchFamily="2" charset="0"/>
              <a:ea typeface="Roboto" pitchFamily="2" charset="0"/>
            </a:endParaRPr>
          </a:p>
          <a:p>
            <a:pPr>
              <a:spcBef>
                <a:spcPts val="800"/>
              </a:spcBef>
              <a:buSzPts val="1900"/>
            </a:pPr>
            <a:r>
              <a:rPr lang="en-US" sz="2533" i="1" dirty="0">
                <a:latin typeface="Roboto" pitchFamily="2" charset="0"/>
                <a:ea typeface="Roboto" pitchFamily="2" charset="0"/>
              </a:rPr>
              <a:t>If we want to improve longer term outcomes, first we need to improve leading indicators.</a:t>
            </a:r>
            <a:endParaRPr sz="2533" i="1" dirty="0">
              <a:latin typeface="Roboto" pitchFamily="2" charset="0"/>
              <a:ea typeface="Roboto" pitchFamily="2" charset="0"/>
            </a:endParaRPr>
          </a:p>
          <a:p>
            <a:pPr marL="609585" indent="-503754">
              <a:spcBef>
                <a:spcPts val="800"/>
              </a:spcBef>
              <a:buClr>
                <a:schemeClr val="lt2"/>
              </a:buClr>
              <a:buSzPts val="2350"/>
              <a:buFont typeface="Arial"/>
              <a:buChar char="●"/>
            </a:pPr>
            <a:r>
              <a:rPr lang="en-US" sz="2533" dirty="0">
                <a:latin typeface="Roboto" pitchFamily="2" charset="0"/>
                <a:ea typeface="Roboto" pitchFamily="2" charset="0"/>
              </a:rPr>
              <a:t>10–40% of students who apply to a community college never enroll.</a:t>
            </a:r>
            <a:endParaRPr sz="2533" dirty="0">
              <a:latin typeface="Roboto" pitchFamily="2" charset="0"/>
              <a:ea typeface="Roboto" pitchFamily="2" charset="0"/>
            </a:endParaRPr>
          </a:p>
          <a:p>
            <a:pPr marL="609585" indent="-503754">
              <a:spcBef>
                <a:spcPts val="800"/>
              </a:spcBef>
              <a:buClr>
                <a:schemeClr val="lt2"/>
              </a:buClr>
              <a:buSzPts val="2350"/>
              <a:buFont typeface="Arial"/>
              <a:buChar char="●"/>
            </a:pPr>
            <a:r>
              <a:rPr lang="en-US" sz="2533" dirty="0">
                <a:latin typeface="Roboto" pitchFamily="2" charset="0"/>
                <a:ea typeface="Roboto" pitchFamily="2" charset="0"/>
              </a:rPr>
              <a:t>About 45% of CC students leave higher education by year 2.</a:t>
            </a:r>
            <a:endParaRPr sz="2533" dirty="0">
              <a:latin typeface="Roboto" pitchFamily="2" charset="0"/>
              <a:ea typeface="Roboto" pitchFamily="2"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09">
                                            <p:txEl>
                                              <p:pRg st="0" end="0"/>
                                            </p:txEl>
                                          </p:spTgt>
                                        </p:tgtEl>
                                        <p:attrNameLst>
                                          <p:attrName>style.visibility</p:attrName>
                                        </p:attrNameLst>
                                      </p:cBhvr>
                                      <p:to>
                                        <p:strVal val="visible"/>
                                      </p:to>
                                    </p:set>
                                    <p:animEffect transition="in" filter="fade">
                                      <p:cBhvr>
                                        <p:cTn id="7" dur="500"/>
                                        <p:tgtEl>
                                          <p:spTgt spid="209">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09">
                                            <p:txEl>
                                              <p:pRg st="1" end="1"/>
                                            </p:txEl>
                                          </p:spTgt>
                                        </p:tgtEl>
                                        <p:attrNameLst>
                                          <p:attrName>style.visibility</p:attrName>
                                        </p:attrNameLst>
                                      </p:cBhvr>
                                      <p:to>
                                        <p:strVal val="visible"/>
                                      </p:to>
                                    </p:set>
                                    <p:animEffect transition="in" filter="fade">
                                      <p:cBhvr>
                                        <p:cTn id="12" dur="500"/>
                                        <p:tgtEl>
                                          <p:spTgt spid="209">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209">
                                            <p:txEl>
                                              <p:pRg st="3" end="3"/>
                                            </p:txEl>
                                          </p:spTgt>
                                        </p:tgtEl>
                                        <p:attrNameLst>
                                          <p:attrName>style.visibility</p:attrName>
                                        </p:attrNameLst>
                                      </p:cBhvr>
                                      <p:to>
                                        <p:strVal val="visible"/>
                                      </p:to>
                                    </p:set>
                                    <p:animEffect transition="in" filter="fade">
                                      <p:cBhvr>
                                        <p:cTn id="17" dur="500"/>
                                        <p:tgtEl>
                                          <p:spTgt spid="209">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209">
                                            <p:txEl>
                                              <p:pRg st="4" end="4"/>
                                            </p:txEl>
                                          </p:spTgt>
                                        </p:tgtEl>
                                        <p:attrNameLst>
                                          <p:attrName>style.visibility</p:attrName>
                                        </p:attrNameLst>
                                      </p:cBhvr>
                                      <p:to>
                                        <p:strVal val="visible"/>
                                      </p:to>
                                    </p:set>
                                    <p:animEffect transition="in" filter="fade">
                                      <p:cBhvr>
                                        <p:cTn id="22" dur="500"/>
                                        <p:tgtEl>
                                          <p:spTgt spid="209">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209">
                                            <p:txEl>
                                              <p:pRg st="5" end="5"/>
                                            </p:txEl>
                                          </p:spTgt>
                                        </p:tgtEl>
                                        <p:attrNameLst>
                                          <p:attrName>style.visibility</p:attrName>
                                        </p:attrNameLst>
                                      </p:cBhvr>
                                      <p:to>
                                        <p:strVal val="visible"/>
                                      </p:to>
                                    </p:set>
                                    <p:animEffect transition="in" filter="fade">
                                      <p:cBhvr>
                                        <p:cTn id="27" dur="500"/>
                                        <p:tgtEl>
                                          <p:spTgt spid="209">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215"/>
        <p:cNvGrpSpPr/>
        <p:nvPr/>
      </p:nvGrpSpPr>
      <p:grpSpPr>
        <a:xfrm>
          <a:off x="0" y="0"/>
          <a:ext cx="0" cy="0"/>
          <a:chOff x="0" y="0"/>
          <a:chExt cx="0" cy="0"/>
        </a:xfrm>
      </p:grpSpPr>
      <p:sp>
        <p:nvSpPr>
          <p:cNvPr id="2" name="Text Placeholder 1">
            <a:extLst>
              <a:ext uri="{FF2B5EF4-FFF2-40B4-BE49-F238E27FC236}">
                <a16:creationId xmlns:a16="http://schemas.microsoft.com/office/drawing/2014/main" id="{68722851-C7ED-EE51-4877-988A4C4FF4D3}"/>
              </a:ext>
            </a:extLst>
          </p:cNvPr>
          <p:cNvSpPr>
            <a:spLocks noGrp="1"/>
          </p:cNvSpPr>
          <p:nvPr>
            <p:ph type="body" idx="13"/>
          </p:nvPr>
        </p:nvSpPr>
        <p:spPr>
          <a:xfrm>
            <a:off x="6223741" y="0"/>
            <a:ext cx="5094508" cy="6858000"/>
          </a:xfrm>
        </p:spPr>
        <p:txBody>
          <a:bodyPr anchor="ctr"/>
          <a:lstStyle/>
          <a:p>
            <a:pPr marL="609585" indent="-512221">
              <a:spcBef>
                <a:spcPts val="0"/>
              </a:spcBef>
              <a:buClr>
                <a:schemeClr val="lt2"/>
              </a:buClr>
              <a:buSzPts val="2450"/>
              <a:buFont typeface="Arial"/>
              <a:buChar char="●"/>
            </a:pPr>
            <a:r>
              <a:rPr lang="en-US" dirty="0"/>
              <a:t>Assistance exploring academic and career interests </a:t>
            </a:r>
          </a:p>
          <a:p>
            <a:pPr marL="609585" indent="-512221">
              <a:spcBef>
                <a:spcPts val="0"/>
              </a:spcBef>
              <a:buClr>
                <a:schemeClr val="lt2"/>
              </a:buClr>
              <a:buSzPts val="2450"/>
              <a:buFont typeface="Arial"/>
              <a:buChar char="●"/>
            </a:pPr>
            <a:r>
              <a:rPr lang="en-US" dirty="0"/>
              <a:t>Opportunities to interact with new and current students, faculty, and others who share similar academic and career interests </a:t>
            </a:r>
          </a:p>
          <a:p>
            <a:pPr marL="609585" indent="-512221">
              <a:spcBef>
                <a:spcPts val="0"/>
              </a:spcBef>
              <a:buClr>
                <a:schemeClr val="lt2"/>
              </a:buClr>
              <a:buSzPts val="2450"/>
              <a:buFont typeface="Arial"/>
              <a:buChar char="●"/>
            </a:pPr>
            <a:r>
              <a:rPr lang="en-US" dirty="0"/>
              <a:t>The chance to take a course on topics of interest in term 1</a:t>
            </a:r>
          </a:p>
          <a:p>
            <a:pPr marL="609585" indent="-512221">
              <a:spcBef>
                <a:spcPts val="0"/>
              </a:spcBef>
              <a:buClr>
                <a:schemeClr val="lt2"/>
              </a:buClr>
              <a:buSzPts val="2450"/>
              <a:buFont typeface="Arial"/>
              <a:buChar char="●"/>
            </a:pPr>
            <a:r>
              <a:rPr lang="en-US" dirty="0"/>
              <a:t>Assistance developing a full-program educational plan</a:t>
            </a:r>
          </a:p>
        </p:txBody>
      </p:sp>
      <p:sp>
        <p:nvSpPr>
          <p:cNvPr id="217" name="Google Shape;217;g210cdbb309c_0_24"/>
          <p:cNvSpPr txBox="1">
            <a:spLocks noGrp="1"/>
          </p:cNvSpPr>
          <p:nvPr>
            <p:ph type="title"/>
          </p:nvPr>
        </p:nvSpPr>
        <p:spPr>
          <a:xfrm>
            <a:off x="872968" y="0"/>
            <a:ext cx="4775993" cy="6858000"/>
          </a:xfrm>
          <a:prstGeom prst="rect">
            <a:avLst/>
          </a:prstGeom>
          <a:noFill/>
          <a:ln>
            <a:noFill/>
          </a:ln>
        </p:spPr>
        <p:txBody>
          <a:bodyPr spcFirstLastPara="1" wrap="square" lIns="121900" tIns="121900" rIns="121900" bIns="121900" anchor="ctr" anchorCtr="0">
            <a:noAutofit/>
          </a:bodyPr>
          <a:lstStyle/>
          <a:p>
            <a:r>
              <a:rPr lang="en-US" sz="3867" dirty="0"/>
              <a:t>What students want during onboarding</a:t>
            </a:r>
            <a:endParaRPr sz="3867"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222"/>
        <p:cNvGrpSpPr/>
        <p:nvPr/>
      </p:nvGrpSpPr>
      <p:grpSpPr>
        <a:xfrm>
          <a:off x="0" y="0"/>
          <a:ext cx="0" cy="0"/>
          <a:chOff x="0" y="0"/>
          <a:chExt cx="0" cy="0"/>
        </a:xfrm>
      </p:grpSpPr>
      <p:sp>
        <p:nvSpPr>
          <p:cNvPr id="3" name="Text Placeholder 2">
            <a:extLst>
              <a:ext uri="{FF2B5EF4-FFF2-40B4-BE49-F238E27FC236}">
                <a16:creationId xmlns:a16="http://schemas.microsoft.com/office/drawing/2014/main" id="{56165702-A891-3E63-0A24-B672E32684F3}"/>
              </a:ext>
            </a:extLst>
          </p:cNvPr>
          <p:cNvSpPr>
            <a:spLocks noGrp="1"/>
          </p:cNvSpPr>
          <p:nvPr>
            <p:ph type="title" idx="4294967295"/>
          </p:nvPr>
        </p:nvSpPr>
        <p:spPr>
          <a:xfrm>
            <a:off x="996950" y="0"/>
            <a:ext cx="7099788" cy="6858000"/>
          </a:xfrm>
          <a:prstGeom prst="rect">
            <a:avLst/>
          </a:prstGeom>
          <a:noFill/>
          <a:ln>
            <a:noFill/>
            <a:prstDash/>
          </a:ln>
          <a:effectLst/>
        </p:spPr>
        <p:txBody>
          <a:bodyPr rot="0" spcFirstLastPara="1" vertOverflow="overflow" horzOverflow="overflow" vert="horz" wrap="square" lIns="91425" tIns="91425" rIns="91425" bIns="91425" numCol="1" spcCol="0" rtlCol="0" fromWordArt="0" anchor="ctr" anchorCtr="0" forceAA="0" compatLnSpc="1">
            <a:prstTxWarp prst="textNoShape">
              <a:avLst/>
            </a:prstTxWarp>
            <a:noAutofit/>
          </a:bodyPr>
          <a:lstStyle/>
          <a:p>
            <a:pPr marL="0" marR="0" lvl="0" indent="0" algn="l" defTabSz="914400" rtl="0" eaLnBrk="1" fontAlgn="auto" latinLnBrk="0" hangingPunct="1">
              <a:lnSpc>
                <a:spcPct val="100000"/>
              </a:lnSpc>
              <a:spcBef>
                <a:spcPts val="800"/>
              </a:spcBef>
              <a:spcAft>
                <a:spcPts val="0"/>
              </a:spcAft>
              <a:buClr>
                <a:schemeClr val="lt1"/>
              </a:buClr>
              <a:buSzPts val="3000"/>
              <a:buFont typeface="Arial"/>
              <a:buNone/>
              <a:tabLst/>
              <a:defRPr/>
            </a:pPr>
            <a:r>
              <a:rPr kumimoji="0" lang="en-US" sz="3333" b="0" i="0" u="none" strike="noStrike" kern="0" cap="none" spc="0" normalizeH="0" baseline="0" noProof="0" dirty="0">
                <a:ln>
                  <a:noFill/>
                </a:ln>
                <a:solidFill>
                  <a:schemeClr val="tx1"/>
                </a:solidFill>
                <a:effectLst/>
                <a:uLnTx/>
                <a:uFillTx/>
                <a:latin typeface="Roboto" pitchFamily="2" charset="0"/>
                <a:ea typeface="Roboto" pitchFamily="2" charset="0"/>
                <a:cs typeface="Arial"/>
                <a:sym typeface="Arial"/>
              </a:rPr>
              <a:t>Creating an </a:t>
            </a:r>
            <a:r>
              <a:rPr kumimoji="0" lang="en-US" sz="3333" b="1" i="0" u="none" strike="noStrike" kern="0" cap="none" spc="0" normalizeH="0" baseline="0" noProof="0" dirty="0">
                <a:ln>
                  <a:noFill/>
                </a:ln>
                <a:solidFill>
                  <a:schemeClr val="accent2"/>
                </a:solidFill>
                <a:effectLst/>
                <a:uLnTx/>
                <a:uFillTx/>
                <a:latin typeface="Roboto" pitchFamily="2" charset="0"/>
                <a:ea typeface="Roboto" pitchFamily="2" charset="0"/>
                <a:cs typeface="Arial"/>
                <a:sym typeface="Arial"/>
              </a:rPr>
              <a:t>educational plan </a:t>
            </a:r>
            <a:r>
              <a:rPr kumimoji="0" lang="en-US" sz="3333" b="0" i="0" u="none" strike="noStrike" kern="0" cap="none" spc="0" normalizeH="0" baseline="0" noProof="0" dirty="0">
                <a:ln>
                  <a:noFill/>
                </a:ln>
                <a:solidFill>
                  <a:schemeClr val="tx1"/>
                </a:solidFill>
                <a:effectLst/>
                <a:uLnTx/>
                <a:uFillTx/>
                <a:latin typeface="Roboto" pitchFamily="2" charset="0"/>
                <a:ea typeface="Roboto" pitchFamily="2" charset="0"/>
                <a:cs typeface="Arial"/>
                <a:sym typeface="Arial"/>
              </a:rPr>
              <a:t>is a critical part of onboarding because it ensures that students are on the right track from the start. </a:t>
            </a:r>
            <a:br>
              <a:rPr kumimoji="0" lang="en-US" sz="3333" b="0" i="0" u="none" strike="noStrike" kern="0" cap="none" spc="0" normalizeH="0" baseline="0" noProof="0" dirty="0">
                <a:ln>
                  <a:noFill/>
                </a:ln>
                <a:solidFill>
                  <a:schemeClr val="tx1"/>
                </a:solidFill>
                <a:effectLst/>
                <a:uLnTx/>
                <a:uFillTx/>
                <a:latin typeface="Roboto" pitchFamily="2" charset="0"/>
                <a:ea typeface="Roboto" pitchFamily="2" charset="0"/>
                <a:cs typeface="Arial"/>
                <a:sym typeface="Arial"/>
              </a:rPr>
            </a:br>
            <a:br>
              <a:rPr kumimoji="0" lang="en-US" sz="3333" b="0" i="0" u="none" strike="noStrike" kern="0" cap="none" spc="0" normalizeH="0" baseline="0" noProof="0" dirty="0">
                <a:ln>
                  <a:noFill/>
                </a:ln>
                <a:solidFill>
                  <a:schemeClr val="tx1"/>
                </a:solidFill>
                <a:effectLst/>
                <a:uLnTx/>
                <a:uFillTx/>
                <a:latin typeface="Roboto" pitchFamily="2" charset="0"/>
                <a:ea typeface="Roboto" pitchFamily="2" charset="0"/>
                <a:cs typeface="Arial"/>
                <a:sym typeface="Arial"/>
              </a:rPr>
            </a:br>
            <a:r>
              <a:rPr kumimoji="0" lang="en-US" sz="3333" b="0" i="0" u="none" strike="noStrike" kern="0" cap="none" spc="0" normalizeH="0" baseline="0" noProof="0" dirty="0">
                <a:ln>
                  <a:noFill/>
                </a:ln>
                <a:solidFill>
                  <a:schemeClr val="tx1"/>
                </a:solidFill>
                <a:effectLst/>
                <a:uLnTx/>
                <a:uFillTx/>
                <a:latin typeface="Roboto" pitchFamily="2" charset="0"/>
                <a:ea typeface="Roboto" pitchFamily="2" charset="0"/>
                <a:cs typeface="Arial"/>
                <a:sym typeface="Arial"/>
              </a:rPr>
              <a:t>Educational plans helps students see the full path to their goals. </a:t>
            </a:r>
          </a:p>
        </p:txBody>
      </p:sp>
      <p:sp>
        <p:nvSpPr>
          <p:cNvPr id="10" name="Rectangle 9">
            <a:extLst>
              <a:ext uri="{FF2B5EF4-FFF2-40B4-BE49-F238E27FC236}">
                <a16:creationId xmlns:a16="http://schemas.microsoft.com/office/drawing/2014/main" id="{21436421-0CE4-3591-EB04-4DAB35D992A3}"/>
              </a:ext>
              <a:ext uri="{C183D7F6-B498-43B3-948B-1728B52AA6E4}">
                <adec:decorative xmlns:adec="http://schemas.microsoft.com/office/drawing/2017/decorative" val="1"/>
              </a:ext>
            </a:extLst>
          </p:cNvPr>
          <p:cNvSpPr/>
          <p:nvPr/>
        </p:nvSpPr>
        <p:spPr>
          <a:xfrm>
            <a:off x="10905067" y="433493"/>
            <a:ext cx="907627" cy="379307"/>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2400">
              <a:latin typeface="Roboto" pitchFamily="2" charset="0"/>
              <a:ea typeface="Roboto" pitchFamily="2" charset="0"/>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228"/>
        <p:cNvGrpSpPr/>
        <p:nvPr/>
      </p:nvGrpSpPr>
      <p:grpSpPr>
        <a:xfrm>
          <a:off x="0" y="0"/>
          <a:ext cx="0" cy="0"/>
          <a:chOff x="0" y="0"/>
          <a:chExt cx="0" cy="0"/>
        </a:xfrm>
      </p:grpSpPr>
      <p:sp>
        <p:nvSpPr>
          <p:cNvPr id="229" name="Google Shape;229;g192f0f4cffc_0_10"/>
          <p:cNvSpPr txBox="1">
            <a:spLocks noGrp="1"/>
          </p:cNvSpPr>
          <p:nvPr>
            <p:ph type="ctrTitle"/>
          </p:nvPr>
        </p:nvSpPr>
        <p:spPr>
          <a:prstGeom prst="rect">
            <a:avLst/>
          </a:prstGeom>
          <a:noFill/>
          <a:ln>
            <a:noFill/>
          </a:ln>
        </p:spPr>
        <p:txBody>
          <a:bodyPr spcFirstLastPara="1" wrap="square" lIns="121900" tIns="121900" rIns="121900" bIns="121900" anchor="b" anchorCtr="0">
            <a:noAutofit/>
          </a:bodyPr>
          <a:lstStyle/>
          <a:p>
            <a:r>
              <a:rPr lang="en-US" dirty="0"/>
              <a:t>What is an Educational Plan?</a:t>
            </a:r>
            <a:endParaRPr dirty="0"/>
          </a:p>
        </p:txBody>
      </p:sp>
      <p:sp>
        <p:nvSpPr>
          <p:cNvPr id="2" name="Subtitle 1">
            <a:extLst>
              <a:ext uri="{FF2B5EF4-FFF2-40B4-BE49-F238E27FC236}">
                <a16:creationId xmlns:a16="http://schemas.microsoft.com/office/drawing/2014/main" id="{BB20EFD6-B96F-3D0C-90CF-38A0A7681A66}"/>
              </a:ext>
            </a:extLst>
          </p:cNvPr>
          <p:cNvSpPr>
            <a:spLocks noGrp="1"/>
          </p:cNvSpPr>
          <p:nvPr>
            <p:ph type="subTitle" idx="1"/>
          </p:nvPr>
        </p:nvSpPr>
        <p:spPr/>
        <p:txBody>
          <a:bodyPr/>
          <a:lstStyle/>
          <a:p>
            <a:endParaRPr lang="en-US"/>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234"/>
        <p:cNvGrpSpPr/>
        <p:nvPr/>
      </p:nvGrpSpPr>
      <p:grpSpPr>
        <a:xfrm>
          <a:off x="0" y="0"/>
          <a:ext cx="0" cy="0"/>
          <a:chOff x="0" y="0"/>
          <a:chExt cx="0" cy="0"/>
        </a:xfrm>
      </p:grpSpPr>
      <p:sp>
        <p:nvSpPr>
          <p:cNvPr id="235" name="Google Shape;235;p9"/>
          <p:cNvSpPr txBox="1">
            <a:spLocks noGrp="1"/>
          </p:cNvSpPr>
          <p:nvPr>
            <p:ph type="body" idx="1"/>
          </p:nvPr>
        </p:nvSpPr>
        <p:spPr>
          <a:xfrm>
            <a:off x="859245" y="2190751"/>
            <a:ext cx="10418799" cy="3909616"/>
          </a:xfrm>
          <a:noFill/>
          <a:ln>
            <a:noFill/>
          </a:ln>
        </p:spPr>
        <p:txBody>
          <a:bodyPr spcFirstLastPara="1" wrap="square" lIns="121900" tIns="121900" rIns="121900" bIns="121900" anchor="t" anchorCtr="0">
            <a:noAutofit/>
          </a:bodyPr>
          <a:lstStyle/>
          <a:p>
            <a:pPr lvl="0"/>
            <a:r>
              <a:rPr lang="en-US">
                <a:sym typeface="Roboto"/>
              </a:rPr>
              <a:t>An educational plan shows each student the courses they need to take and in what order so that they can see a path and timeline to completion of a degree or credential that enables them to either:</a:t>
            </a:r>
            <a:endParaRPr lang="en-US"/>
          </a:p>
          <a:p>
            <a:pPr lvl="1"/>
            <a:r>
              <a:rPr lang="en-US">
                <a:sym typeface="Roboto"/>
              </a:rPr>
              <a:t>secure a</a:t>
            </a:r>
            <a:r>
              <a:rPr lang="en-US"/>
              <a:t> family sustaining-wage </a:t>
            </a:r>
            <a:r>
              <a:rPr lang="en-US">
                <a:sym typeface="Roboto"/>
              </a:rPr>
              <a:t>job in a field of interest or </a:t>
            </a:r>
            <a:endParaRPr lang="en-US"/>
          </a:p>
          <a:p>
            <a:pPr lvl="1"/>
            <a:r>
              <a:rPr lang="en-US">
                <a:sym typeface="Roboto"/>
              </a:rPr>
              <a:t>transfer with no excess credits to a bachelor's program in a field of interest. </a:t>
            </a:r>
            <a:endParaRPr lang="en-US"/>
          </a:p>
          <a:p>
            <a:pPr lvl="0"/>
            <a:r>
              <a:rPr lang="en-US">
                <a:sym typeface="Arial"/>
              </a:rPr>
              <a:t>Every student will have a unique educational plan.</a:t>
            </a:r>
            <a:endParaRPr lang="en-US" dirty="0">
              <a:sym typeface="Arial"/>
            </a:endParaRPr>
          </a:p>
        </p:txBody>
      </p:sp>
      <p:sp>
        <p:nvSpPr>
          <p:cNvPr id="236" name="Google Shape;236;p9"/>
          <p:cNvSpPr txBox="1">
            <a:spLocks noGrp="1"/>
          </p:cNvSpPr>
          <p:nvPr>
            <p:ph type="title"/>
          </p:nvPr>
        </p:nvSpPr>
        <p:spPr>
          <a:xfrm>
            <a:off x="872967" y="757633"/>
            <a:ext cx="10418800" cy="1143200"/>
          </a:xfrm>
          <a:noFill/>
          <a:ln>
            <a:noFill/>
          </a:ln>
        </p:spPr>
        <p:txBody>
          <a:bodyPr spcFirstLastPara="1" wrap="square" lIns="121900" tIns="121900" rIns="121900" bIns="121900" anchor="t" anchorCtr="0">
            <a:noAutofit/>
          </a:bodyPr>
          <a:lstStyle/>
          <a:p>
            <a:pPr lvl="0"/>
            <a:r>
              <a:rPr lang="en-US" dirty="0"/>
              <a:t>What is an Educational Plan?</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35">
                                            <p:txEl>
                                              <p:pRg st="0" end="0"/>
                                            </p:txEl>
                                          </p:spTgt>
                                        </p:tgtEl>
                                        <p:attrNameLst>
                                          <p:attrName>style.visibility</p:attrName>
                                        </p:attrNameLst>
                                      </p:cBhvr>
                                      <p:to>
                                        <p:strVal val="visible"/>
                                      </p:to>
                                    </p:set>
                                    <p:animEffect transition="in" filter="fade">
                                      <p:cBhvr>
                                        <p:cTn id="7" dur="500"/>
                                        <p:tgtEl>
                                          <p:spTgt spid="23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35">
                                            <p:txEl>
                                              <p:pRg st="1" end="1"/>
                                            </p:txEl>
                                          </p:spTgt>
                                        </p:tgtEl>
                                        <p:attrNameLst>
                                          <p:attrName>style.visibility</p:attrName>
                                        </p:attrNameLst>
                                      </p:cBhvr>
                                      <p:to>
                                        <p:strVal val="visible"/>
                                      </p:to>
                                    </p:set>
                                    <p:animEffect transition="in" filter="fade">
                                      <p:cBhvr>
                                        <p:cTn id="12" dur="500"/>
                                        <p:tgtEl>
                                          <p:spTgt spid="235">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235">
                                            <p:txEl>
                                              <p:pRg st="2" end="2"/>
                                            </p:txEl>
                                          </p:spTgt>
                                        </p:tgtEl>
                                        <p:attrNameLst>
                                          <p:attrName>style.visibility</p:attrName>
                                        </p:attrNameLst>
                                      </p:cBhvr>
                                      <p:to>
                                        <p:strVal val="visible"/>
                                      </p:to>
                                    </p:set>
                                    <p:animEffect transition="in" filter="fade">
                                      <p:cBhvr>
                                        <p:cTn id="17" dur="500"/>
                                        <p:tgtEl>
                                          <p:spTgt spid="235">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235">
                                            <p:txEl>
                                              <p:pRg st="3" end="3"/>
                                            </p:txEl>
                                          </p:spTgt>
                                        </p:tgtEl>
                                        <p:attrNameLst>
                                          <p:attrName>style.visibility</p:attrName>
                                        </p:attrNameLst>
                                      </p:cBhvr>
                                      <p:to>
                                        <p:strVal val="visible"/>
                                      </p:to>
                                    </p:set>
                                    <p:animEffect transition="in" filter="fade">
                                      <p:cBhvr>
                                        <p:cTn id="22" dur="500"/>
                                        <p:tgtEl>
                                          <p:spTgt spid="235">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241"/>
        <p:cNvGrpSpPr/>
        <p:nvPr/>
      </p:nvGrpSpPr>
      <p:grpSpPr>
        <a:xfrm>
          <a:off x="0" y="0"/>
          <a:ext cx="0" cy="0"/>
          <a:chOff x="0" y="0"/>
          <a:chExt cx="0" cy="0"/>
        </a:xfrm>
      </p:grpSpPr>
      <p:sp>
        <p:nvSpPr>
          <p:cNvPr id="246" name="Google Shape;246;p8"/>
          <p:cNvSpPr txBox="1"/>
          <p:nvPr/>
        </p:nvSpPr>
        <p:spPr>
          <a:xfrm>
            <a:off x="741678" y="4586820"/>
            <a:ext cx="10770383" cy="1231052"/>
          </a:xfrm>
          <a:prstGeom prst="rect">
            <a:avLst/>
          </a:prstGeom>
          <a:noFill/>
          <a:ln>
            <a:noFill/>
          </a:ln>
        </p:spPr>
        <p:txBody>
          <a:bodyPr spcFirstLastPara="1" wrap="square" lIns="121900" tIns="60933" rIns="121900" bIns="60933" anchor="t" anchorCtr="0">
            <a:spAutoFit/>
          </a:bodyPr>
          <a:lstStyle/>
          <a:p>
            <a:pPr marL="457189"/>
            <a:r>
              <a:rPr lang="en-US" sz="2400" dirty="0">
                <a:solidFill>
                  <a:srgbClr val="222222"/>
                </a:solidFill>
                <a:latin typeface="Roboto"/>
                <a:ea typeface="Roboto"/>
                <a:cs typeface="Roboto"/>
                <a:sym typeface="Roboto"/>
              </a:rPr>
              <a:t>Full-program educational plans are an important motivational tool because they show students that they have a plan that leads to a job and/or transfer-connected major.</a:t>
            </a:r>
            <a:endParaRPr sz="2400" dirty="0">
              <a:solidFill>
                <a:srgbClr val="000000"/>
              </a:solidFill>
              <a:latin typeface="Roboto"/>
              <a:ea typeface="Roboto"/>
              <a:cs typeface="Roboto"/>
              <a:sym typeface="Roboto"/>
            </a:endParaRPr>
          </a:p>
        </p:txBody>
      </p:sp>
      <p:sp>
        <p:nvSpPr>
          <p:cNvPr id="3" name="Text Placeholder 2">
            <a:extLst>
              <a:ext uri="{FF2B5EF4-FFF2-40B4-BE49-F238E27FC236}">
                <a16:creationId xmlns:a16="http://schemas.microsoft.com/office/drawing/2014/main" id="{5D21DE84-8EE7-B66F-2B63-E36EAE78A898}"/>
              </a:ext>
            </a:extLst>
          </p:cNvPr>
          <p:cNvSpPr>
            <a:spLocks noGrp="1"/>
          </p:cNvSpPr>
          <p:nvPr>
            <p:ph type="body" idx="13"/>
          </p:nvPr>
        </p:nvSpPr>
        <p:spPr/>
        <p:txBody>
          <a:bodyPr spcFirstLastPara="1" wrap="square" lIns="0" tIns="0" rIns="0" bIns="0" anchor="t" anchorCtr="0">
            <a:noAutofit/>
          </a:bodyPr>
          <a:lstStyle/>
          <a:p>
            <a:r>
              <a:rPr lang="en-US" dirty="0">
                <a:sym typeface="Roboto"/>
              </a:rPr>
              <a:t>A “full-program,” “comprehensive,” or “complete” educational plan includes all the courses a student needs to complete their credential.</a:t>
            </a:r>
            <a:endParaRPr lang="en-US" dirty="0"/>
          </a:p>
          <a:p>
            <a:endParaRPr lang="en-US" dirty="0"/>
          </a:p>
        </p:txBody>
      </p:sp>
      <p:sp>
        <p:nvSpPr>
          <p:cNvPr id="8" name="Text Placeholder 7">
            <a:extLst>
              <a:ext uri="{FF2B5EF4-FFF2-40B4-BE49-F238E27FC236}">
                <a16:creationId xmlns:a16="http://schemas.microsoft.com/office/drawing/2014/main" id="{5F15CFFF-27AF-ECC3-5195-B76A05EA179E}"/>
              </a:ext>
            </a:extLst>
          </p:cNvPr>
          <p:cNvSpPr>
            <a:spLocks noGrp="1"/>
          </p:cNvSpPr>
          <p:nvPr>
            <p:ph type="body" idx="12"/>
          </p:nvPr>
        </p:nvSpPr>
        <p:spPr/>
        <p:txBody>
          <a:bodyPr spcFirstLastPara="1" wrap="square" lIns="0" tIns="0" rIns="0" bIns="0" anchor="t" anchorCtr="0">
            <a:noAutofit/>
          </a:bodyPr>
          <a:lstStyle/>
          <a:p>
            <a:r>
              <a:rPr lang="en-US" dirty="0">
                <a:latin typeface="Roboto"/>
                <a:ea typeface="Roboto"/>
                <a:cs typeface="Roboto"/>
                <a:sym typeface="Roboto"/>
              </a:rPr>
              <a:t>An “</a:t>
            </a:r>
            <a:r>
              <a:rPr lang="en-US" b="1" dirty="0">
                <a:solidFill>
                  <a:schemeClr val="accent1"/>
                </a:solidFill>
                <a:latin typeface="Roboto"/>
                <a:ea typeface="Roboto"/>
                <a:cs typeface="Roboto"/>
                <a:sym typeface="Roboto"/>
              </a:rPr>
              <a:t>initial</a:t>
            </a:r>
            <a:r>
              <a:rPr lang="en-US" dirty="0">
                <a:latin typeface="Roboto"/>
                <a:ea typeface="Roboto"/>
                <a:cs typeface="Roboto"/>
                <a:sym typeface="Roboto"/>
              </a:rPr>
              <a:t>” or “</a:t>
            </a:r>
            <a:r>
              <a:rPr lang="en-US" b="1" dirty="0">
                <a:solidFill>
                  <a:schemeClr val="accent1"/>
                </a:solidFill>
                <a:latin typeface="Roboto"/>
                <a:ea typeface="Roboto"/>
                <a:cs typeface="Roboto"/>
                <a:sym typeface="Roboto"/>
              </a:rPr>
              <a:t>partial</a:t>
            </a:r>
            <a:r>
              <a:rPr lang="en-US" dirty="0">
                <a:latin typeface="Roboto"/>
                <a:ea typeface="Roboto"/>
                <a:cs typeface="Roboto"/>
                <a:sym typeface="Roboto"/>
              </a:rPr>
              <a:t>” educational plan typically includes a student’s first term or first-year courses.</a:t>
            </a:r>
            <a:endParaRPr lang="en-US" dirty="0"/>
          </a:p>
          <a:p>
            <a:endParaRPr lang="en-US" dirty="0"/>
          </a:p>
        </p:txBody>
      </p:sp>
      <p:sp>
        <p:nvSpPr>
          <p:cNvPr id="243" name="Google Shape;243;p8"/>
          <p:cNvSpPr txBox="1">
            <a:spLocks noGrp="1"/>
          </p:cNvSpPr>
          <p:nvPr>
            <p:ph type="title"/>
          </p:nvPr>
        </p:nvSpPr>
        <p:spPr>
          <a:noFill/>
          <a:ln>
            <a:noFill/>
          </a:ln>
        </p:spPr>
        <p:txBody>
          <a:bodyPr spcFirstLastPara="1" wrap="square" lIns="121900" tIns="121900" rIns="121900" bIns="121900" anchor="t" anchorCtr="0">
            <a:noAutofit/>
          </a:bodyPr>
          <a:lstStyle/>
          <a:p>
            <a:pPr lvl="0"/>
            <a:r>
              <a:rPr lang="en-US" sz="4400" dirty="0"/>
              <a:t>Partial vs. Complete Educational Plans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250"/>
        <p:cNvGrpSpPr/>
        <p:nvPr/>
      </p:nvGrpSpPr>
      <p:grpSpPr>
        <a:xfrm>
          <a:off x="0" y="0"/>
          <a:ext cx="0" cy="0"/>
          <a:chOff x="0" y="0"/>
          <a:chExt cx="0" cy="0"/>
        </a:xfrm>
      </p:grpSpPr>
      <p:sp>
        <p:nvSpPr>
          <p:cNvPr id="6" name="Text Placeholder 5">
            <a:extLst>
              <a:ext uri="{FF2B5EF4-FFF2-40B4-BE49-F238E27FC236}">
                <a16:creationId xmlns:a16="http://schemas.microsoft.com/office/drawing/2014/main" id="{5395C135-3149-462D-E2CA-A38C9C514559}"/>
              </a:ext>
            </a:extLst>
          </p:cNvPr>
          <p:cNvSpPr>
            <a:spLocks noGrp="1"/>
          </p:cNvSpPr>
          <p:nvPr>
            <p:ph type="body" idx="13"/>
          </p:nvPr>
        </p:nvSpPr>
        <p:spPr/>
        <p:txBody>
          <a:bodyPr/>
          <a:lstStyle/>
          <a:p>
            <a:pPr marL="609585" indent="-495288">
              <a:buSzPts val="2250"/>
              <a:buFont typeface="NTR"/>
              <a:buChar char="▸"/>
            </a:pPr>
            <a:r>
              <a:rPr lang="en-US" dirty="0">
                <a:latin typeface="Roboto"/>
                <a:ea typeface="Roboto"/>
                <a:cs typeface="Roboto"/>
                <a:sym typeface="Roboto"/>
              </a:rPr>
              <a:t>An educational plan is </a:t>
            </a:r>
            <a:r>
              <a:rPr lang="en-US" i="1" dirty="0">
                <a:latin typeface="Roboto"/>
                <a:ea typeface="Roboto"/>
                <a:cs typeface="Roboto"/>
                <a:sym typeface="Roboto"/>
              </a:rPr>
              <a:t>customized</a:t>
            </a:r>
            <a:r>
              <a:rPr lang="en-US" dirty="0">
                <a:latin typeface="Roboto"/>
                <a:ea typeface="Roboto"/>
                <a:cs typeface="Roboto"/>
                <a:sym typeface="Roboto"/>
              </a:rPr>
              <a:t> to each student and </a:t>
            </a:r>
            <a:r>
              <a:rPr lang="en-US" i="1" dirty="0">
                <a:latin typeface="Roboto"/>
                <a:ea typeface="Roboto"/>
                <a:cs typeface="Roboto"/>
                <a:sym typeface="Roboto"/>
              </a:rPr>
              <a:t>dynamic</a:t>
            </a:r>
            <a:r>
              <a:rPr lang="en-US" dirty="0">
                <a:latin typeface="Roboto"/>
                <a:ea typeface="Roboto"/>
                <a:cs typeface="Roboto"/>
                <a:sym typeface="Roboto"/>
              </a:rPr>
              <a:t>.</a:t>
            </a:r>
            <a:endParaRPr lang="en-US" dirty="0"/>
          </a:p>
        </p:txBody>
      </p:sp>
      <p:sp>
        <p:nvSpPr>
          <p:cNvPr id="251" name="Google Shape;251;p19"/>
          <p:cNvSpPr txBox="1">
            <a:spLocks noGrp="1"/>
          </p:cNvSpPr>
          <p:nvPr>
            <p:ph type="body" idx="12"/>
          </p:nvPr>
        </p:nvSpPr>
        <p:spPr>
          <a:xfrm>
            <a:off x="859368" y="2114551"/>
            <a:ext cx="5094817" cy="4273549"/>
          </a:xfrm>
          <a:noFill/>
          <a:ln>
            <a:noFill/>
          </a:ln>
        </p:spPr>
        <p:txBody>
          <a:bodyPr spcFirstLastPara="1" wrap="square" lIns="0" tIns="0" rIns="0" bIns="0" anchor="t" anchorCtr="0">
            <a:noAutofit/>
          </a:bodyPr>
          <a:lstStyle/>
          <a:p>
            <a:pPr lvl="0"/>
            <a:r>
              <a:rPr lang="en-US" dirty="0"/>
              <a:t>A program map is generic and static. </a:t>
            </a:r>
          </a:p>
        </p:txBody>
      </p:sp>
      <p:sp>
        <p:nvSpPr>
          <p:cNvPr id="2" name="Title 1">
            <a:extLst>
              <a:ext uri="{FF2B5EF4-FFF2-40B4-BE49-F238E27FC236}">
                <a16:creationId xmlns:a16="http://schemas.microsoft.com/office/drawing/2014/main" id="{D4C30635-410C-D645-31F5-40D24672C4FB}"/>
              </a:ext>
            </a:extLst>
          </p:cNvPr>
          <p:cNvSpPr>
            <a:spLocks noGrp="1"/>
          </p:cNvSpPr>
          <p:nvPr>
            <p:ph type="title"/>
          </p:nvPr>
        </p:nvSpPr>
        <p:spPr>
          <a:xfrm>
            <a:off x="872067" y="757767"/>
            <a:ext cx="10420351" cy="1143000"/>
          </a:xfrm>
        </p:spPr>
        <p:txBody>
          <a:bodyPr/>
          <a:lstStyle/>
          <a:p>
            <a:r>
              <a:rPr lang="en-US" dirty="0">
                <a:sym typeface="Roboto"/>
              </a:rPr>
              <a:t>How Does a Plan Differ From a Program Map?</a:t>
            </a:r>
            <a:br>
              <a:rPr lang="en-US" dirty="0">
                <a:sym typeface="Arial"/>
              </a:rPr>
            </a:b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51">
                                            <p:txEl>
                                              <p:pRg st="0" end="0"/>
                                            </p:txEl>
                                          </p:spTgt>
                                        </p:tgtEl>
                                        <p:attrNameLst>
                                          <p:attrName>style.visibility</p:attrName>
                                        </p:attrNameLst>
                                      </p:cBhvr>
                                      <p:to>
                                        <p:strVal val="visible"/>
                                      </p:to>
                                    </p:set>
                                    <p:animEffect transition="in" filter="fade">
                                      <p:cBhvr>
                                        <p:cTn id="7" dur="500"/>
                                        <p:tgtEl>
                                          <p:spTgt spid="25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258"/>
        <p:cNvGrpSpPr/>
        <p:nvPr/>
      </p:nvGrpSpPr>
      <p:grpSpPr>
        <a:xfrm>
          <a:off x="0" y="0"/>
          <a:ext cx="0" cy="0"/>
          <a:chOff x="0" y="0"/>
          <a:chExt cx="0" cy="0"/>
        </a:xfrm>
      </p:grpSpPr>
      <p:sp>
        <p:nvSpPr>
          <p:cNvPr id="259" name="Google Shape;259;p21"/>
          <p:cNvSpPr txBox="1">
            <a:spLocks noGrp="1"/>
          </p:cNvSpPr>
          <p:nvPr>
            <p:ph type="ctrTitle"/>
          </p:nvPr>
        </p:nvSpPr>
        <p:spPr>
          <a:prstGeom prst="rect">
            <a:avLst/>
          </a:prstGeom>
          <a:noFill/>
          <a:ln>
            <a:noFill/>
          </a:ln>
        </p:spPr>
        <p:txBody>
          <a:bodyPr spcFirstLastPara="1" wrap="square" lIns="121900" tIns="121900" rIns="121900" bIns="121900" anchor="b" anchorCtr="0">
            <a:noAutofit/>
          </a:bodyPr>
          <a:lstStyle/>
          <a:p>
            <a:r>
              <a:rPr lang="en-US" dirty="0"/>
              <a:t>More on Maps and Plans</a:t>
            </a:r>
            <a:endParaRPr dirty="0"/>
          </a:p>
        </p:txBody>
      </p:sp>
      <p:sp>
        <p:nvSpPr>
          <p:cNvPr id="2" name="Subtitle 1">
            <a:extLst>
              <a:ext uri="{FF2B5EF4-FFF2-40B4-BE49-F238E27FC236}">
                <a16:creationId xmlns:a16="http://schemas.microsoft.com/office/drawing/2014/main" id="{42DF646E-6D2A-4CF3-7B3A-7E35F9F87888}"/>
              </a:ext>
            </a:extLst>
          </p:cNvPr>
          <p:cNvSpPr>
            <a:spLocks noGrp="1"/>
          </p:cNvSpPr>
          <p:nvPr>
            <p:ph type="subTitle" idx="1"/>
          </p:nvPr>
        </p:nvSpPr>
        <p:spPr/>
        <p:txBody>
          <a:bodyPr/>
          <a:lstStyle/>
          <a:p>
            <a:endParaRPr lang="en-US"/>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264"/>
        <p:cNvGrpSpPr/>
        <p:nvPr/>
      </p:nvGrpSpPr>
      <p:grpSpPr>
        <a:xfrm>
          <a:off x="0" y="0"/>
          <a:ext cx="0" cy="0"/>
          <a:chOff x="0" y="0"/>
          <a:chExt cx="0" cy="0"/>
        </a:xfrm>
      </p:grpSpPr>
      <p:sp>
        <p:nvSpPr>
          <p:cNvPr id="5" name="Text Placeholder 4" hidden="1">
            <a:extLst>
              <a:ext uri="{FF2B5EF4-FFF2-40B4-BE49-F238E27FC236}">
                <a16:creationId xmlns:a16="http://schemas.microsoft.com/office/drawing/2014/main" id="{D13AD469-271B-AB61-6749-939BBBDE54BB}"/>
              </a:ext>
            </a:extLst>
          </p:cNvPr>
          <p:cNvSpPr>
            <a:spLocks noGrp="1"/>
          </p:cNvSpPr>
          <p:nvPr>
            <p:ph type="body" idx="1"/>
          </p:nvPr>
        </p:nvSpPr>
        <p:spPr/>
        <p:txBody>
          <a:bodyPr/>
          <a:lstStyle/>
          <a:p>
            <a:endParaRPr lang="en-US"/>
          </a:p>
        </p:txBody>
      </p:sp>
      <p:pic>
        <p:nvPicPr>
          <p:cNvPr id="269" name="Google Shape;269;p10" descr="Screenshot of requirements and transfer plans for music associates, showing how complicated it can be to ensure requirements are met."/>
          <p:cNvPicPr preferRelativeResize="0"/>
          <p:nvPr/>
        </p:nvPicPr>
        <p:blipFill rotWithShape="1">
          <a:blip r:embed="rId3">
            <a:alphaModFix/>
          </a:blip>
          <a:srcRect/>
          <a:stretch/>
        </p:blipFill>
        <p:spPr>
          <a:xfrm>
            <a:off x="3305474" y="49263"/>
            <a:ext cx="5151449" cy="6858000"/>
          </a:xfrm>
          <a:prstGeom prst="rect">
            <a:avLst/>
          </a:prstGeom>
          <a:noFill/>
          <a:ln>
            <a:noFill/>
          </a:ln>
        </p:spPr>
      </p:pic>
      <p:pic>
        <p:nvPicPr>
          <p:cNvPr id="270" name="Google Shape;270;p10" descr="Screenshot of courses required and outlined for a biology degree, again showing how daunting it can be for students to decipher."/>
          <p:cNvPicPr preferRelativeResize="0"/>
          <p:nvPr/>
        </p:nvPicPr>
        <p:blipFill rotWithShape="1">
          <a:blip r:embed="rId4">
            <a:alphaModFix/>
          </a:blip>
          <a:srcRect/>
          <a:stretch/>
        </p:blipFill>
        <p:spPr>
          <a:xfrm>
            <a:off x="7720279" y="49264"/>
            <a:ext cx="4928921" cy="6857999"/>
          </a:xfrm>
          <a:prstGeom prst="rect">
            <a:avLst/>
          </a:prstGeom>
          <a:noFill/>
          <a:ln>
            <a:noFill/>
          </a:ln>
        </p:spPr>
      </p:pic>
      <p:pic>
        <p:nvPicPr>
          <p:cNvPr id="268" name="Google Shape;268;p10" descr="Screenshot of required courses for Justin Systems-Corrections Major that shows how complicated parsing out requirements can be"/>
          <p:cNvPicPr preferRelativeResize="0"/>
          <p:nvPr/>
        </p:nvPicPr>
        <p:blipFill rotWithShape="1">
          <a:blip r:embed="rId5">
            <a:alphaModFix/>
          </a:blip>
          <a:srcRect/>
          <a:stretch/>
        </p:blipFill>
        <p:spPr>
          <a:xfrm>
            <a:off x="1" y="49263"/>
            <a:ext cx="3389971" cy="6858000"/>
          </a:xfrm>
          <a:prstGeom prst="rect">
            <a:avLst/>
          </a:prstGeom>
          <a:noFill/>
          <a:ln>
            <a:noFill/>
          </a:ln>
        </p:spPr>
      </p:pic>
      <p:sp>
        <p:nvSpPr>
          <p:cNvPr id="4" name="Title 3">
            <a:extLst>
              <a:ext uri="{FF2B5EF4-FFF2-40B4-BE49-F238E27FC236}">
                <a16:creationId xmlns:a16="http://schemas.microsoft.com/office/drawing/2014/main" id="{528EBCF6-852D-F8D2-2FB3-9125F50B7CDC}"/>
              </a:ext>
            </a:extLst>
          </p:cNvPr>
          <p:cNvSpPr>
            <a:spLocks noGrp="1"/>
          </p:cNvSpPr>
          <p:nvPr>
            <p:ph type="title"/>
          </p:nvPr>
        </p:nvSpPr>
        <p:spPr>
          <a:xfrm>
            <a:off x="671799" y="-1593081"/>
            <a:ext cx="10418800" cy="1143200"/>
          </a:xfrm>
        </p:spPr>
        <p:txBody>
          <a:bodyPr/>
          <a:lstStyle/>
          <a:p>
            <a:r>
              <a:rPr lang="en-US" dirty="0"/>
              <a:t>Examples of program maps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68"/>
                                        </p:tgtEl>
                                        <p:attrNameLst>
                                          <p:attrName>style.visibility</p:attrName>
                                        </p:attrNameLst>
                                      </p:cBhvr>
                                      <p:to>
                                        <p:strVal val="visible"/>
                                      </p:to>
                                    </p:set>
                                    <p:animEffect transition="in" filter="fade">
                                      <p:cBhvr>
                                        <p:cTn id="7" dur="500"/>
                                        <p:tgtEl>
                                          <p:spTgt spid="268"/>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69"/>
                                        </p:tgtEl>
                                        <p:attrNameLst>
                                          <p:attrName>style.visibility</p:attrName>
                                        </p:attrNameLst>
                                      </p:cBhvr>
                                      <p:to>
                                        <p:strVal val="visible"/>
                                      </p:to>
                                    </p:set>
                                    <p:animEffect transition="in" filter="fade">
                                      <p:cBhvr>
                                        <p:cTn id="12" dur="500"/>
                                        <p:tgtEl>
                                          <p:spTgt spid="269"/>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270"/>
                                        </p:tgtEl>
                                        <p:attrNameLst>
                                          <p:attrName>style.visibility</p:attrName>
                                        </p:attrNameLst>
                                      </p:cBhvr>
                                      <p:to>
                                        <p:strVal val="visible"/>
                                      </p:to>
                                    </p:set>
                                    <p:animEffect transition="in" filter="fade">
                                      <p:cBhvr>
                                        <p:cTn id="17" dur="500"/>
                                        <p:tgtEl>
                                          <p:spTgt spid="27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274"/>
        <p:cNvGrpSpPr/>
        <p:nvPr/>
      </p:nvGrpSpPr>
      <p:grpSpPr>
        <a:xfrm>
          <a:off x="0" y="0"/>
          <a:ext cx="0" cy="0"/>
          <a:chOff x="0" y="0"/>
          <a:chExt cx="0" cy="0"/>
        </a:xfrm>
      </p:grpSpPr>
      <p:sp>
        <p:nvSpPr>
          <p:cNvPr id="276" name="Google Shape;276;g213e6d72a62_0_62"/>
          <p:cNvSpPr txBox="1">
            <a:spLocks noGrp="1"/>
          </p:cNvSpPr>
          <p:nvPr>
            <p:ph type="title"/>
          </p:nvPr>
        </p:nvSpPr>
        <p:spPr>
          <a:prstGeom prst="rect">
            <a:avLst/>
          </a:prstGeom>
          <a:noFill/>
          <a:ln>
            <a:noFill/>
          </a:ln>
        </p:spPr>
        <p:txBody>
          <a:bodyPr spcFirstLastPara="1" wrap="square" lIns="121900" tIns="121900" rIns="121900" bIns="121900" anchor="t" anchorCtr="0">
            <a:noAutofit/>
          </a:bodyPr>
          <a:lstStyle/>
          <a:p>
            <a:r>
              <a:rPr lang="en-US" dirty="0"/>
              <a:t>Examples of Program Maps at Our College</a:t>
            </a:r>
            <a:endParaRPr dirty="0"/>
          </a:p>
        </p:txBody>
      </p:sp>
      <p:sp>
        <p:nvSpPr>
          <p:cNvPr id="2" name="Picture Placeholder 1">
            <a:extLst>
              <a:ext uri="{FF2B5EF4-FFF2-40B4-BE49-F238E27FC236}">
                <a16:creationId xmlns:a16="http://schemas.microsoft.com/office/drawing/2014/main" id="{44D49707-55DE-E7C5-02AE-1DB7D72202BC}"/>
              </a:ext>
              <a:ext uri="{C183D7F6-B498-43B3-948B-1728B52AA6E4}">
                <adec:decorative xmlns:adec="http://schemas.microsoft.com/office/drawing/2017/decorative" val="1"/>
              </a:ext>
            </a:extLst>
          </p:cNvPr>
          <p:cNvSpPr>
            <a:spLocks noGrp="1"/>
          </p:cNvSpPr>
          <p:nvPr>
            <p:ph type="pic" sz="quarter" idx="10"/>
          </p:nvPr>
        </p:nvSpPr>
        <p:spPr/>
        <p:txBody>
          <a:bodyPr/>
          <a:lstStyle/>
          <a:p>
            <a:endParaRPr lang="en-US"/>
          </a:p>
        </p:txBody>
      </p:sp>
      <p:sp>
        <p:nvSpPr>
          <p:cNvPr id="275" name="Google Shape;275;g213e6d72a62_0_62"/>
          <p:cNvSpPr txBox="1">
            <a:spLocks noGrp="1"/>
          </p:cNvSpPr>
          <p:nvPr>
            <p:ph type="body" idx="4294967295"/>
          </p:nvPr>
        </p:nvSpPr>
        <p:spPr>
          <a:xfrm>
            <a:off x="1276352" y="2216151"/>
            <a:ext cx="10915649" cy="4171949"/>
          </a:xfrm>
          <a:prstGeom prst="rect">
            <a:avLst/>
          </a:prstGeom>
          <a:noFill/>
          <a:ln>
            <a:noFill/>
          </a:ln>
        </p:spPr>
        <p:txBody>
          <a:bodyPr spcFirstLastPara="1" wrap="square" lIns="0" tIns="0" rIns="0" bIns="0" anchor="t" anchorCtr="0">
            <a:noAutofit/>
          </a:bodyPr>
          <a:lstStyle/>
          <a:p>
            <a:pPr>
              <a:spcBef>
                <a:spcPts val="800"/>
              </a:spcBef>
              <a:buSzPts val="2250"/>
            </a:pPr>
            <a:r>
              <a:rPr lang="en-US">
                <a:latin typeface="Roboto" pitchFamily="2" charset="0"/>
                <a:ea typeface="Roboto" pitchFamily="2" charset="0"/>
              </a:rPr>
              <a:t>[add screenshots or photos of your college’s program maps]</a:t>
            </a:r>
            <a:endParaRPr>
              <a:latin typeface="Roboto" pitchFamily="2" charset="0"/>
              <a:ea typeface="Roboto" pitchFamily="2"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0">
  <p:cSld>
    <p:spTree>
      <p:nvGrpSpPr>
        <p:cNvPr id="1" name="Shape 124"/>
        <p:cNvGrpSpPr/>
        <p:nvPr/>
      </p:nvGrpSpPr>
      <p:grpSpPr>
        <a:xfrm>
          <a:off x="0" y="0"/>
          <a:ext cx="0" cy="0"/>
          <a:chOff x="0" y="0"/>
          <a:chExt cx="0" cy="0"/>
        </a:xfrm>
      </p:grpSpPr>
      <p:sp>
        <p:nvSpPr>
          <p:cNvPr id="3" name="Text Placeholder 2">
            <a:extLst>
              <a:ext uri="{FF2B5EF4-FFF2-40B4-BE49-F238E27FC236}">
                <a16:creationId xmlns:a16="http://schemas.microsoft.com/office/drawing/2014/main" id="{7616DB1E-061B-6A7E-5849-F96881B653E1}"/>
              </a:ext>
            </a:extLst>
          </p:cNvPr>
          <p:cNvSpPr>
            <a:spLocks noGrp="1"/>
          </p:cNvSpPr>
          <p:nvPr>
            <p:ph type="body" idx="1"/>
          </p:nvPr>
        </p:nvSpPr>
        <p:spPr>
          <a:xfrm>
            <a:off x="859368" y="1790700"/>
            <a:ext cx="10418233" cy="4309533"/>
          </a:xfrm>
        </p:spPr>
        <p:txBody>
          <a:bodyPr/>
          <a:lstStyle/>
          <a:p>
            <a:pPr lvl="0"/>
            <a:r>
              <a:rPr lang="en-US" dirty="0">
                <a:sym typeface="Roboto"/>
              </a:rPr>
              <a:t>Guide Slides: Divider slides that are “hidden” (like this one) with instructions for presenting the slides that follow.</a:t>
            </a:r>
          </a:p>
          <a:p>
            <a:pPr lvl="0"/>
            <a:r>
              <a:rPr lang="en-US" dirty="0">
                <a:sym typeface="Roboto"/>
              </a:rPr>
              <a:t>Speaker Notes (below slides):</a:t>
            </a:r>
          </a:p>
          <a:p>
            <a:pPr lvl="1"/>
            <a:r>
              <a:rPr lang="en-US" dirty="0">
                <a:sym typeface="Roboto"/>
              </a:rPr>
              <a:t>[Speak]: Denotes suggestions for main points to cover as you speak to your audience. If there are no suggestions, present the slide as written and include your own explanations.</a:t>
            </a:r>
          </a:p>
          <a:p>
            <a:pPr lvl="1"/>
            <a:r>
              <a:rPr lang="en-US" dirty="0">
                <a:sym typeface="Roboto"/>
              </a:rPr>
              <a:t>[Instructions]: Outlines pieces that you need to include as you prepare to give this presentation.</a:t>
            </a:r>
          </a:p>
          <a:p>
            <a:pPr lvl="1"/>
            <a:r>
              <a:rPr lang="en-US" dirty="0">
                <a:sym typeface="Roboto"/>
              </a:rPr>
              <a:t>[Anything in brackets]: Provides key information re: how to facilitate.</a:t>
            </a:r>
          </a:p>
          <a:p>
            <a:pPr lvl="0"/>
            <a:endParaRPr lang="en-US" dirty="0">
              <a:sym typeface="Roboto"/>
            </a:endParaRPr>
          </a:p>
          <a:p>
            <a:endParaRPr lang="en-US" dirty="0"/>
          </a:p>
        </p:txBody>
      </p:sp>
      <p:sp>
        <p:nvSpPr>
          <p:cNvPr id="2" name="Title 1">
            <a:extLst>
              <a:ext uri="{FF2B5EF4-FFF2-40B4-BE49-F238E27FC236}">
                <a16:creationId xmlns:a16="http://schemas.microsoft.com/office/drawing/2014/main" id="{1BFB9CB9-A977-A759-0F41-BB2DF97D7A83}"/>
              </a:ext>
            </a:extLst>
          </p:cNvPr>
          <p:cNvSpPr>
            <a:spLocks noGrp="1"/>
          </p:cNvSpPr>
          <p:nvPr>
            <p:ph type="title"/>
          </p:nvPr>
        </p:nvSpPr>
        <p:spPr>
          <a:xfrm>
            <a:off x="872067" y="757767"/>
            <a:ext cx="10420351" cy="1143000"/>
          </a:xfrm>
        </p:spPr>
        <p:txBody>
          <a:bodyPr/>
          <a:lstStyle/>
          <a:p>
            <a:r>
              <a:rPr lang="en-US" dirty="0">
                <a:sym typeface="Roboto"/>
              </a:rPr>
              <a:t>Guide Slide: Instructions for Facilitators</a:t>
            </a:r>
            <a:endParaRPr lang="en-US"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298"/>
        <p:cNvGrpSpPr/>
        <p:nvPr/>
      </p:nvGrpSpPr>
      <p:grpSpPr>
        <a:xfrm>
          <a:off x="0" y="0"/>
          <a:ext cx="0" cy="0"/>
          <a:chOff x="0" y="0"/>
          <a:chExt cx="0" cy="0"/>
        </a:xfrm>
      </p:grpSpPr>
      <p:sp>
        <p:nvSpPr>
          <p:cNvPr id="301" name="Google Shape;301;p12">
            <a:extLst>
              <a:ext uri="{C183D7F6-B498-43B3-948B-1728B52AA6E4}">
                <adec:decorative xmlns:adec="http://schemas.microsoft.com/office/drawing/2017/decorative" val="1"/>
              </a:ext>
            </a:extLst>
          </p:cNvPr>
          <p:cNvSpPr/>
          <p:nvPr/>
        </p:nvSpPr>
        <p:spPr>
          <a:xfrm>
            <a:off x="476132" y="1666458"/>
            <a:ext cx="5570732" cy="2273889"/>
          </a:xfrm>
          <a:prstGeom prst="rect">
            <a:avLst/>
          </a:prstGeom>
          <a:solidFill>
            <a:schemeClr val="accent2"/>
          </a:solidFill>
          <a:ln>
            <a:noFill/>
          </a:ln>
        </p:spPr>
        <p:txBody>
          <a:bodyPr spcFirstLastPara="1" wrap="square" lIns="121900" tIns="121900" rIns="121900" bIns="121900" anchor="ctr" anchorCtr="0">
            <a:noAutofit/>
          </a:bodyPr>
          <a:lstStyle/>
          <a:p>
            <a:pPr>
              <a:buClr>
                <a:srgbClr val="000000"/>
              </a:buClr>
              <a:buSzPts val="1400"/>
            </a:pPr>
            <a:endParaRPr sz="1867" dirty="0">
              <a:solidFill>
                <a:schemeClr val="accent2"/>
              </a:solidFill>
              <a:latin typeface="Roboto" pitchFamily="2" charset="0"/>
              <a:ea typeface="Roboto" pitchFamily="2" charset="0"/>
              <a:sym typeface="Arial"/>
            </a:endParaRPr>
          </a:p>
        </p:txBody>
      </p:sp>
      <p:sp>
        <p:nvSpPr>
          <p:cNvPr id="303" name="Google Shape;303;p12">
            <a:extLst>
              <a:ext uri="{C183D7F6-B498-43B3-948B-1728B52AA6E4}">
                <adec:decorative xmlns:adec="http://schemas.microsoft.com/office/drawing/2017/decorative" val="1"/>
              </a:ext>
            </a:extLst>
          </p:cNvPr>
          <p:cNvSpPr/>
          <p:nvPr/>
        </p:nvSpPr>
        <p:spPr>
          <a:xfrm>
            <a:off x="476131" y="4227616"/>
            <a:ext cx="5570732" cy="2343181"/>
          </a:xfrm>
          <a:prstGeom prst="rect">
            <a:avLst/>
          </a:prstGeom>
          <a:solidFill>
            <a:schemeClr val="accent1"/>
          </a:solidFill>
          <a:ln>
            <a:noFill/>
          </a:ln>
        </p:spPr>
        <p:txBody>
          <a:bodyPr spcFirstLastPara="1" wrap="square" lIns="121900" tIns="121900" rIns="121900" bIns="121900" anchor="ctr" anchorCtr="0">
            <a:noAutofit/>
          </a:bodyPr>
          <a:lstStyle/>
          <a:p>
            <a:pPr>
              <a:buClr>
                <a:srgbClr val="000000"/>
              </a:buClr>
              <a:buSzPts val="1400"/>
            </a:pPr>
            <a:endParaRPr sz="1867">
              <a:solidFill>
                <a:schemeClr val="tx2"/>
              </a:solidFill>
              <a:latin typeface="Roboto" pitchFamily="2" charset="0"/>
              <a:ea typeface="Roboto" pitchFamily="2" charset="0"/>
              <a:sym typeface="Arial"/>
            </a:endParaRPr>
          </a:p>
        </p:txBody>
      </p:sp>
      <p:sp>
        <p:nvSpPr>
          <p:cNvPr id="305" name="Google Shape;305;p12">
            <a:extLst>
              <a:ext uri="{C183D7F6-B498-43B3-948B-1728B52AA6E4}">
                <adec:decorative xmlns:adec="http://schemas.microsoft.com/office/drawing/2017/decorative" val="1"/>
              </a:ext>
            </a:extLst>
          </p:cNvPr>
          <p:cNvSpPr/>
          <p:nvPr/>
        </p:nvSpPr>
        <p:spPr>
          <a:xfrm>
            <a:off x="6260844" y="4227616"/>
            <a:ext cx="5570732" cy="2343181"/>
          </a:xfrm>
          <a:prstGeom prst="rect">
            <a:avLst/>
          </a:prstGeom>
          <a:solidFill>
            <a:schemeClr val="accent6"/>
          </a:solidFill>
          <a:ln>
            <a:noFill/>
          </a:ln>
        </p:spPr>
        <p:txBody>
          <a:bodyPr spcFirstLastPara="1" wrap="square" lIns="121900" tIns="121900" rIns="121900" bIns="121900" anchor="ctr" anchorCtr="0">
            <a:noAutofit/>
          </a:bodyPr>
          <a:lstStyle/>
          <a:p>
            <a:pPr>
              <a:buClr>
                <a:srgbClr val="000000"/>
              </a:buClr>
              <a:buSzPts val="1400"/>
            </a:pPr>
            <a:endParaRPr sz="1867">
              <a:solidFill>
                <a:schemeClr val="bg1"/>
              </a:solidFill>
              <a:latin typeface="Roboto" pitchFamily="2" charset="0"/>
              <a:ea typeface="Roboto" pitchFamily="2" charset="0"/>
              <a:sym typeface="Arial"/>
            </a:endParaRPr>
          </a:p>
        </p:txBody>
      </p:sp>
      <p:sp>
        <p:nvSpPr>
          <p:cNvPr id="307" name="Google Shape;307;p12">
            <a:extLst>
              <a:ext uri="{C183D7F6-B498-43B3-948B-1728B52AA6E4}">
                <adec:decorative xmlns:adec="http://schemas.microsoft.com/office/drawing/2017/decorative" val="1"/>
              </a:ext>
            </a:extLst>
          </p:cNvPr>
          <p:cNvSpPr/>
          <p:nvPr/>
        </p:nvSpPr>
        <p:spPr>
          <a:xfrm>
            <a:off x="6260845" y="1666458"/>
            <a:ext cx="5570732" cy="2273888"/>
          </a:xfrm>
          <a:prstGeom prst="rect">
            <a:avLst/>
          </a:prstGeom>
          <a:solidFill>
            <a:schemeClr val="accent5"/>
          </a:solidFill>
          <a:ln>
            <a:noFill/>
          </a:ln>
        </p:spPr>
        <p:txBody>
          <a:bodyPr spcFirstLastPara="1" wrap="square" lIns="121900" tIns="121900" rIns="121900" bIns="121900" anchor="ctr" anchorCtr="0">
            <a:noAutofit/>
          </a:bodyPr>
          <a:lstStyle/>
          <a:p>
            <a:pPr>
              <a:buClr>
                <a:srgbClr val="000000"/>
              </a:buClr>
              <a:buSzPts val="1400"/>
            </a:pPr>
            <a:endParaRPr sz="1867">
              <a:solidFill>
                <a:srgbClr val="000000"/>
              </a:solidFill>
              <a:latin typeface="Roboto" pitchFamily="2" charset="0"/>
              <a:ea typeface="Roboto" pitchFamily="2" charset="0"/>
              <a:sym typeface="Arial"/>
            </a:endParaRPr>
          </a:p>
        </p:txBody>
      </p:sp>
      <p:sp>
        <p:nvSpPr>
          <p:cNvPr id="2" name="Title 1">
            <a:extLst>
              <a:ext uri="{FF2B5EF4-FFF2-40B4-BE49-F238E27FC236}">
                <a16:creationId xmlns:a16="http://schemas.microsoft.com/office/drawing/2014/main" id="{47EEC589-A0E1-B9CD-966F-B696837B55AA}"/>
              </a:ext>
            </a:extLst>
          </p:cNvPr>
          <p:cNvSpPr>
            <a:spLocks noGrp="1"/>
          </p:cNvSpPr>
          <p:nvPr>
            <p:ph type="title"/>
          </p:nvPr>
        </p:nvSpPr>
        <p:spPr/>
        <p:txBody>
          <a:bodyPr/>
          <a:lstStyle/>
          <a:p>
            <a:r>
              <a:rPr lang="en-US" dirty="0">
                <a:solidFill>
                  <a:srgbClr val="181818"/>
                </a:solidFill>
                <a:cs typeface="Roboto"/>
                <a:sym typeface="Roboto"/>
              </a:rPr>
              <a:t>“Ideal” Student</a:t>
            </a:r>
            <a:endParaRPr lang="en-US" dirty="0"/>
          </a:p>
        </p:txBody>
      </p:sp>
      <p:sp>
        <p:nvSpPr>
          <p:cNvPr id="302" name="Google Shape;302;p12"/>
          <p:cNvSpPr/>
          <p:nvPr/>
        </p:nvSpPr>
        <p:spPr>
          <a:xfrm>
            <a:off x="1983198" y="2695517"/>
            <a:ext cx="1976131" cy="170739"/>
          </a:xfrm>
          <a:prstGeom prst="rect">
            <a:avLst/>
          </a:prstGeom>
          <a:noFill/>
          <a:ln>
            <a:noFill/>
          </a:ln>
        </p:spPr>
        <p:txBody>
          <a:bodyPr spcFirstLastPara="1" wrap="square" lIns="0" tIns="0" rIns="0" bIns="0" anchor="ctr" anchorCtr="0">
            <a:noAutofit/>
          </a:bodyPr>
          <a:lstStyle/>
          <a:p>
            <a:pPr algn="ctr">
              <a:buClr>
                <a:srgbClr val="000000"/>
              </a:buClr>
              <a:buSzPts val="1200"/>
            </a:pPr>
            <a:r>
              <a:rPr lang="en-US" sz="2400" b="1" dirty="0">
                <a:solidFill>
                  <a:srgbClr val="FFFFFF"/>
                </a:solidFill>
                <a:latin typeface="Roboto" pitchFamily="2" charset="0"/>
                <a:ea typeface="Roboto" pitchFamily="2" charset="0"/>
                <a:cs typeface="Roboto"/>
                <a:sym typeface="Roboto"/>
              </a:rPr>
              <a:t>FIRST TIME</a:t>
            </a:r>
            <a:endParaRPr sz="2800" dirty="0">
              <a:solidFill>
                <a:srgbClr val="000000"/>
              </a:solidFill>
              <a:latin typeface="Roboto" pitchFamily="2" charset="0"/>
              <a:ea typeface="Roboto" pitchFamily="2" charset="0"/>
              <a:sym typeface="Arial"/>
            </a:endParaRPr>
          </a:p>
        </p:txBody>
      </p:sp>
      <p:sp>
        <p:nvSpPr>
          <p:cNvPr id="304" name="Google Shape;304;p12"/>
          <p:cNvSpPr/>
          <p:nvPr/>
        </p:nvSpPr>
        <p:spPr>
          <a:xfrm>
            <a:off x="1604731" y="5332115"/>
            <a:ext cx="2733067" cy="170739"/>
          </a:xfrm>
          <a:prstGeom prst="rect">
            <a:avLst/>
          </a:prstGeom>
          <a:noFill/>
          <a:ln>
            <a:noFill/>
          </a:ln>
        </p:spPr>
        <p:txBody>
          <a:bodyPr spcFirstLastPara="1" wrap="square" lIns="0" tIns="0" rIns="0" bIns="0" anchor="ctr" anchorCtr="0">
            <a:noAutofit/>
          </a:bodyPr>
          <a:lstStyle/>
          <a:p>
            <a:pPr algn="ctr">
              <a:buClr>
                <a:srgbClr val="000000"/>
              </a:buClr>
              <a:buSzPts val="1200"/>
            </a:pPr>
            <a:r>
              <a:rPr lang="en-US" sz="2400" b="1" dirty="0">
                <a:solidFill>
                  <a:srgbClr val="FFFFFF"/>
                </a:solidFill>
                <a:latin typeface="Roboto" pitchFamily="2" charset="0"/>
                <a:ea typeface="Roboto" pitchFamily="2" charset="0"/>
                <a:cs typeface="Roboto"/>
                <a:sym typeface="Roboto"/>
              </a:rPr>
              <a:t>FULL TIME</a:t>
            </a:r>
            <a:endParaRPr sz="2400" dirty="0">
              <a:solidFill>
                <a:srgbClr val="000000"/>
              </a:solidFill>
              <a:latin typeface="Roboto" pitchFamily="2" charset="0"/>
              <a:ea typeface="Roboto" pitchFamily="2" charset="0"/>
              <a:sym typeface="Arial"/>
            </a:endParaRPr>
          </a:p>
        </p:txBody>
      </p:sp>
      <p:sp>
        <p:nvSpPr>
          <p:cNvPr id="306" name="Google Shape;306;p12"/>
          <p:cNvSpPr/>
          <p:nvPr/>
        </p:nvSpPr>
        <p:spPr>
          <a:xfrm>
            <a:off x="7830490" y="5321788"/>
            <a:ext cx="2431437" cy="259104"/>
          </a:xfrm>
          <a:prstGeom prst="rect">
            <a:avLst/>
          </a:prstGeom>
          <a:noFill/>
          <a:ln>
            <a:noFill/>
          </a:ln>
        </p:spPr>
        <p:txBody>
          <a:bodyPr spcFirstLastPara="1" wrap="square" lIns="0" tIns="0" rIns="0" bIns="0" anchor="ctr" anchorCtr="0">
            <a:noAutofit/>
          </a:bodyPr>
          <a:lstStyle/>
          <a:p>
            <a:pPr algn="ctr">
              <a:buClr>
                <a:srgbClr val="000000"/>
              </a:buClr>
              <a:buSzPts val="1200"/>
            </a:pPr>
            <a:r>
              <a:rPr lang="en-US" sz="2400" b="1" dirty="0">
                <a:solidFill>
                  <a:schemeClr val="bg1"/>
                </a:solidFill>
                <a:latin typeface="Roboto" pitchFamily="2" charset="0"/>
                <a:ea typeface="Roboto" pitchFamily="2" charset="0"/>
                <a:cs typeface="Roboto"/>
                <a:sym typeface="Roboto"/>
              </a:rPr>
              <a:t>COLLEGE READY</a:t>
            </a:r>
            <a:endParaRPr sz="2400" dirty="0">
              <a:solidFill>
                <a:schemeClr val="bg1"/>
              </a:solidFill>
              <a:latin typeface="Roboto" pitchFamily="2" charset="0"/>
              <a:ea typeface="Roboto" pitchFamily="2" charset="0"/>
              <a:sym typeface="Arial"/>
            </a:endParaRPr>
          </a:p>
        </p:txBody>
      </p:sp>
      <p:sp>
        <p:nvSpPr>
          <p:cNvPr id="308" name="Google Shape;308;p12"/>
          <p:cNvSpPr/>
          <p:nvPr/>
        </p:nvSpPr>
        <p:spPr>
          <a:xfrm>
            <a:off x="7706805" y="2646444"/>
            <a:ext cx="2678805" cy="257498"/>
          </a:xfrm>
          <a:prstGeom prst="rect">
            <a:avLst/>
          </a:prstGeom>
          <a:noFill/>
          <a:ln>
            <a:noFill/>
          </a:ln>
        </p:spPr>
        <p:txBody>
          <a:bodyPr spcFirstLastPara="1" wrap="square" lIns="0" tIns="0" rIns="0" bIns="0" anchor="ctr" anchorCtr="0">
            <a:noAutofit/>
          </a:bodyPr>
          <a:lstStyle/>
          <a:p>
            <a:pPr algn="ctr">
              <a:buClr>
                <a:srgbClr val="000000"/>
              </a:buClr>
              <a:buSzPts val="1200"/>
            </a:pPr>
            <a:r>
              <a:rPr lang="en-US" sz="2400" b="1" dirty="0">
                <a:solidFill>
                  <a:srgbClr val="FFFFFF"/>
                </a:solidFill>
                <a:latin typeface="Roboto" pitchFamily="2" charset="0"/>
                <a:ea typeface="Roboto" pitchFamily="2" charset="0"/>
                <a:cs typeface="Roboto"/>
                <a:sym typeface="Roboto"/>
              </a:rPr>
              <a:t>DECIDED</a:t>
            </a:r>
            <a:endParaRPr dirty="0">
              <a:solidFill>
                <a:srgbClr val="000000"/>
              </a:solidFill>
              <a:latin typeface="Roboto" pitchFamily="2" charset="0"/>
              <a:ea typeface="Roboto" pitchFamily="2" charset="0"/>
              <a:sym typeface="Arial"/>
            </a:endParaRPr>
          </a:p>
        </p:txBody>
      </p:sp>
      <p:sp>
        <p:nvSpPr>
          <p:cNvPr id="313" name="Google Shape;313;p12"/>
          <p:cNvSpPr txBox="1"/>
          <p:nvPr/>
        </p:nvSpPr>
        <p:spPr>
          <a:xfrm>
            <a:off x="476133" y="6570797"/>
            <a:ext cx="9499600" cy="287268"/>
          </a:xfrm>
          <a:prstGeom prst="rect">
            <a:avLst/>
          </a:prstGeom>
          <a:noFill/>
          <a:ln>
            <a:noFill/>
          </a:ln>
        </p:spPr>
        <p:txBody>
          <a:bodyPr spcFirstLastPara="1" wrap="square" lIns="121900" tIns="60933" rIns="121900" bIns="60933" anchor="t" anchorCtr="0">
            <a:spAutoFit/>
          </a:bodyPr>
          <a:lstStyle/>
          <a:p>
            <a:pPr>
              <a:buClr>
                <a:srgbClr val="000000"/>
              </a:buClr>
              <a:buSzPts val="800"/>
            </a:pPr>
            <a:r>
              <a:rPr lang="en-US" sz="1067" dirty="0">
                <a:solidFill>
                  <a:schemeClr val="dk1"/>
                </a:solidFill>
                <a:latin typeface="Roboto" pitchFamily="2" charset="0"/>
                <a:ea typeface="Roboto" pitchFamily="2" charset="0"/>
                <a:sym typeface="Arial"/>
              </a:rPr>
              <a:t>Adapted from a slide by Ashley Van </a:t>
            </a:r>
            <a:r>
              <a:rPr lang="en-US" sz="1067" dirty="0" err="1">
                <a:solidFill>
                  <a:schemeClr val="dk1"/>
                </a:solidFill>
                <a:latin typeface="Roboto" pitchFamily="2" charset="0"/>
                <a:ea typeface="Roboto" pitchFamily="2" charset="0"/>
                <a:sym typeface="Arial"/>
              </a:rPr>
              <a:t>Heest</a:t>
            </a:r>
            <a:r>
              <a:rPr lang="en-US" sz="1067" dirty="0">
                <a:solidFill>
                  <a:schemeClr val="dk1"/>
                </a:solidFill>
                <a:latin typeface="Roboto" pitchFamily="2" charset="0"/>
                <a:ea typeface="Roboto" pitchFamily="2" charset="0"/>
                <a:sym typeface="Arial"/>
              </a:rPr>
              <a:t>, Jackson College</a:t>
            </a:r>
            <a:endParaRPr sz="1200" dirty="0">
              <a:solidFill>
                <a:schemeClr val="dk1"/>
              </a:solidFill>
              <a:latin typeface="Roboto" pitchFamily="2" charset="0"/>
              <a:ea typeface="Roboto" pitchFamily="2" charset="0"/>
              <a:sym typeface="Arial"/>
            </a:endParaRPr>
          </a:p>
        </p:txBody>
      </p:sp>
    </p:spTree>
    <p:extLst>
      <p:ext uri="{BB962C8B-B14F-4D97-AF65-F5344CB8AC3E}">
        <p14:creationId xmlns:p14="http://schemas.microsoft.com/office/powerpoint/2010/main" val="28217117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290"/>
        <p:cNvGrpSpPr/>
        <p:nvPr/>
      </p:nvGrpSpPr>
      <p:grpSpPr>
        <a:xfrm>
          <a:off x="0" y="0"/>
          <a:ext cx="0" cy="0"/>
          <a:chOff x="0" y="0"/>
          <a:chExt cx="0" cy="0"/>
        </a:xfrm>
      </p:grpSpPr>
      <p:pic>
        <p:nvPicPr>
          <p:cNvPr id="291" name="Google Shape;291;p11" descr="Example of what a full-time educational plan may look like for a student who wants to very closey follow the program map. The image shows required courses for each semester over two years."/>
          <p:cNvPicPr preferRelativeResize="0"/>
          <p:nvPr/>
        </p:nvPicPr>
        <p:blipFill rotWithShape="1">
          <a:blip r:embed="rId3">
            <a:alphaModFix/>
          </a:blip>
          <a:srcRect/>
          <a:stretch/>
        </p:blipFill>
        <p:spPr>
          <a:xfrm>
            <a:off x="333738" y="1434880"/>
            <a:ext cx="11523644" cy="5177659"/>
          </a:xfrm>
          <a:prstGeom prst="rect">
            <a:avLst/>
          </a:prstGeom>
          <a:noFill/>
          <a:ln>
            <a:noFill/>
          </a:ln>
        </p:spPr>
      </p:pic>
      <p:sp>
        <p:nvSpPr>
          <p:cNvPr id="292" name="Google Shape;292;p11"/>
          <p:cNvSpPr txBox="1">
            <a:spLocks noGrp="1"/>
          </p:cNvSpPr>
          <p:nvPr>
            <p:ph type="title"/>
          </p:nvPr>
        </p:nvSpPr>
        <p:spPr>
          <a:xfrm>
            <a:off x="872967" y="446483"/>
            <a:ext cx="10418800" cy="1143200"/>
          </a:xfrm>
          <a:prstGeom prst="rect">
            <a:avLst/>
          </a:prstGeom>
          <a:noFill/>
          <a:ln>
            <a:noFill/>
          </a:ln>
        </p:spPr>
        <p:txBody>
          <a:bodyPr spcFirstLastPara="1" wrap="square" lIns="121900" tIns="121900" rIns="121900" bIns="121900" anchor="t" anchorCtr="0">
            <a:noAutofit/>
          </a:bodyPr>
          <a:lstStyle/>
          <a:p>
            <a:r>
              <a:rPr lang="en-US" sz="4000" dirty="0">
                <a:cs typeface="Roboto"/>
                <a:sym typeface="Roboto"/>
              </a:rPr>
              <a:t>Sample Full-Time Plan (Accounting)</a:t>
            </a:r>
            <a:endParaRPr sz="4000" dirty="0">
              <a:cs typeface="Roboto"/>
              <a:sym typeface="Roboto"/>
            </a:endParaRPr>
          </a:p>
        </p:txBody>
      </p:sp>
      <p:sp>
        <p:nvSpPr>
          <p:cNvPr id="293" name="Google Shape;293;p11"/>
          <p:cNvSpPr txBox="1"/>
          <p:nvPr/>
        </p:nvSpPr>
        <p:spPr>
          <a:xfrm>
            <a:off x="476133" y="6570797"/>
            <a:ext cx="9499600" cy="287268"/>
          </a:xfrm>
          <a:prstGeom prst="rect">
            <a:avLst/>
          </a:prstGeom>
          <a:noFill/>
          <a:ln>
            <a:noFill/>
          </a:ln>
        </p:spPr>
        <p:txBody>
          <a:bodyPr spcFirstLastPara="1" wrap="square" lIns="121900" tIns="60933" rIns="121900" bIns="60933" anchor="t" anchorCtr="0">
            <a:spAutoFit/>
          </a:bodyPr>
          <a:lstStyle/>
          <a:p>
            <a:pPr>
              <a:buClr>
                <a:srgbClr val="000000"/>
              </a:buClr>
              <a:buSzPts val="800"/>
            </a:pPr>
            <a:r>
              <a:rPr lang="en-US" sz="1067">
                <a:solidFill>
                  <a:schemeClr val="dk1"/>
                </a:solidFill>
                <a:latin typeface="Roboto" pitchFamily="2" charset="0"/>
                <a:ea typeface="Roboto" pitchFamily="2" charset="0"/>
                <a:sym typeface="Arial"/>
              </a:rPr>
              <a:t>Adapted from a slide by Ashley VanHeest, Jackson College</a:t>
            </a:r>
            <a:endParaRPr sz="1200">
              <a:solidFill>
                <a:schemeClr val="dk1"/>
              </a:solidFill>
              <a:latin typeface="Roboto" pitchFamily="2" charset="0"/>
              <a:ea typeface="Roboto" pitchFamily="2" charset="0"/>
              <a:sym typeface="Arial"/>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298"/>
        <p:cNvGrpSpPr/>
        <p:nvPr/>
      </p:nvGrpSpPr>
      <p:grpSpPr>
        <a:xfrm>
          <a:off x="0" y="0"/>
          <a:ext cx="0" cy="0"/>
          <a:chOff x="0" y="0"/>
          <a:chExt cx="0" cy="0"/>
        </a:xfrm>
      </p:grpSpPr>
      <p:sp>
        <p:nvSpPr>
          <p:cNvPr id="301" name="Google Shape;301;p12">
            <a:extLst>
              <a:ext uri="{C183D7F6-B498-43B3-948B-1728B52AA6E4}">
                <adec:decorative xmlns:adec="http://schemas.microsoft.com/office/drawing/2017/decorative" val="1"/>
              </a:ext>
            </a:extLst>
          </p:cNvPr>
          <p:cNvSpPr/>
          <p:nvPr/>
        </p:nvSpPr>
        <p:spPr>
          <a:xfrm>
            <a:off x="476131" y="1666459"/>
            <a:ext cx="11236691" cy="1507748"/>
          </a:xfrm>
          <a:prstGeom prst="rect">
            <a:avLst/>
          </a:prstGeom>
          <a:solidFill>
            <a:schemeClr val="accent2"/>
          </a:solidFill>
          <a:ln>
            <a:noFill/>
          </a:ln>
        </p:spPr>
        <p:txBody>
          <a:bodyPr spcFirstLastPara="1" wrap="square" lIns="121900" tIns="121900" rIns="121900" bIns="121900" anchor="ctr" anchorCtr="0">
            <a:noAutofit/>
          </a:bodyPr>
          <a:lstStyle/>
          <a:p>
            <a:pPr>
              <a:buClr>
                <a:srgbClr val="000000"/>
              </a:buClr>
              <a:buSzPts val="1400"/>
            </a:pPr>
            <a:endParaRPr sz="1867">
              <a:solidFill>
                <a:schemeClr val="accent2"/>
              </a:solidFill>
              <a:latin typeface="Roboto" pitchFamily="2" charset="0"/>
              <a:ea typeface="Roboto" pitchFamily="2" charset="0"/>
              <a:sym typeface="Arial"/>
            </a:endParaRPr>
          </a:p>
        </p:txBody>
      </p:sp>
      <p:sp>
        <p:nvSpPr>
          <p:cNvPr id="303" name="Google Shape;303;p12">
            <a:extLst>
              <a:ext uri="{C183D7F6-B498-43B3-948B-1728B52AA6E4}">
                <adec:decorative xmlns:adec="http://schemas.microsoft.com/office/drawing/2017/decorative" val="1"/>
              </a:ext>
            </a:extLst>
          </p:cNvPr>
          <p:cNvSpPr/>
          <p:nvPr/>
        </p:nvSpPr>
        <p:spPr>
          <a:xfrm>
            <a:off x="476131" y="3269433"/>
            <a:ext cx="5570732" cy="1507748"/>
          </a:xfrm>
          <a:prstGeom prst="rect">
            <a:avLst/>
          </a:prstGeom>
          <a:solidFill>
            <a:schemeClr val="accent1"/>
          </a:solidFill>
          <a:ln>
            <a:noFill/>
          </a:ln>
        </p:spPr>
        <p:txBody>
          <a:bodyPr spcFirstLastPara="1" wrap="square" lIns="121900" tIns="121900" rIns="121900" bIns="121900" anchor="ctr" anchorCtr="0">
            <a:noAutofit/>
          </a:bodyPr>
          <a:lstStyle/>
          <a:p>
            <a:pPr>
              <a:buClr>
                <a:srgbClr val="000000"/>
              </a:buClr>
              <a:buSzPts val="1400"/>
            </a:pPr>
            <a:endParaRPr sz="1867">
              <a:solidFill>
                <a:schemeClr val="tx2"/>
              </a:solidFill>
              <a:latin typeface="Roboto" pitchFamily="2" charset="0"/>
              <a:ea typeface="Roboto" pitchFamily="2" charset="0"/>
              <a:sym typeface="Arial"/>
            </a:endParaRPr>
          </a:p>
        </p:txBody>
      </p:sp>
      <p:sp>
        <p:nvSpPr>
          <p:cNvPr id="305" name="Google Shape;305;p12">
            <a:extLst>
              <a:ext uri="{C183D7F6-B498-43B3-948B-1728B52AA6E4}">
                <adec:decorative xmlns:adec="http://schemas.microsoft.com/office/drawing/2017/decorative" val="1"/>
              </a:ext>
            </a:extLst>
          </p:cNvPr>
          <p:cNvSpPr/>
          <p:nvPr/>
        </p:nvSpPr>
        <p:spPr>
          <a:xfrm>
            <a:off x="6142090" y="3269433"/>
            <a:ext cx="5570732" cy="1507748"/>
          </a:xfrm>
          <a:prstGeom prst="rect">
            <a:avLst/>
          </a:prstGeom>
          <a:solidFill>
            <a:schemeClr val="accent6"/>
          </a:solidFill>
          <a:ln>
            <a:noFill/>
          </a:ln>
        </p:spPr>
        <p:txBody>
          <a:bodyPr spcFirstLastPara="1" wrap="square" lIns="121900" tIns="121900" rIns="121900" bIns="121900" anchor="ctr" anchorCtr="0">
            <a:noAutofit/>
          </a:bodyPr>
          <a:lstStyle/>
          <a:p>
            <a:pPr>
              <a:buClr>
                <a:srgbClr val="000000"/>
              </a:buClr>
              <a:buSzPts val="1400"/>
            </a:pPr>
            <a:endParaRPr sz="1867">
              <a:solidFill>
                <a:schemeClr val="bg1"/>
              </a:solidFill>
              <a:latin typeface="Roboto" pitchFamily="2" charset="0"/>
              <a:ea typeface="Roboto" pitchFamily="2" charset="0"/>
              <a:sym typeface="Arial"/>
            </a:endParaRPr>
          </a:p>
        </p:txBody>
      </p:sp>
      <p:sp>
        <p:nvSpPr>
          <p:cNvPr id="307" name="Google Shape;307;p12">
            <a:extLst>
              <a:ext uri="{C183D7F6-B498-43B3-948B-1728B52AA6E4}">
                <adec:decorative xmlns:adec="http://schemas.microsoft.com/office/drawing/2017/decorative" val="1"/>
              </a:ext>
            </a:extLst>
          </p:cNvPr>
          <p:cNvSpPr/>
          <p:nvPr/>
        </p:nvSpPr>
        <p:spPr>
          <a:xfrm>
            <a:off x="476133" y="4872407"/>
            <a:ext cx="3682079" cy="1507748"/>
          </a:xfrm>
          <a:prstGeom prst="rect">
            <a:avLst/>
          </a:prstGeom>
          <a:solidFill>
            <a:schemeClr val="accent5"/>
          </a:solidFill>
          <a:ln>
            <a:noFill/>
          </a:ln>
        </p:spPr>
        <p:txBody>
          <a:bodyPr spcFirstLastPara="1" wrap="square" lIns="121900" tIns="121900" rIns="121900" bIns="121900" anchor="ctr" anchorCtr="0">
            <a:noAutofit/>
          </a:bodyPr>
          <a:lstStyle/>
          <a:p>
            <a:pPr>
              <a:buClr>
                <a:srgbClr val="000000"/>
              </a:buClr>
              <a:buSzPts val="1400"/>
            </a:pPr>
            <a:endParaRPr sz="1867">
              <a:solidFill>
                <a:srgbClr val="000000"/>
              </a:solidFill>
              <a:latin typeface="Roboto" pitchFamily="2" charset="0"/>
              <a:ea typeface="Roboto" pitchFamily="2" charset="0"/>
              <a:sym typeface="Arial"/>
            </a:endParaRPr>
          </a:p>
        </p:txBody>
      </p:sp>
      <p:sp>
        <p:nvSpPr>
          <p:cNvPr id="309" name="Google Shape;309;p12">
            <a:extLst>
              <a:ext uri="{C183D7F6-B498-43B3-948B-1728B52AA6E4}">
                <adec:decorative xmlns:adec="http://schemas.microsoft.com/office/drawing/2017/decorative" val="1"/>
              </a:ext>
            </a:extLst>
          </p:cNvPr>
          <p:cNvSpPr/>
          <p:nvPr/>
        </p:nvSpPr>
        <p:spPr>
          <a:xfrm>
            <a:off x="4253438" y="4872407"/>
            <a:ext cx="3682079" cy="1507748"/>
          </a:xfrm>
          <a:prstGeom prst="rect">
            <a:avLst/>
          </a:prstGeom>
          <a:solidFill>
            <a:schemeClr val="accent2"/>
          </a:solidFill>
          <a:ln>
            <a:noFill/>
          </a:ln>
        </p:spPr>
        <p:txBody>
          <a:bodyPr spcFirstLastPara="1" wrap="square" lIns="121900" tIns="121900" rIns="121900" bIns="121900" anchor="ctr" anchorCtr="0">
            <a:noAutofit/>
          </a:bodyPr>
          <a:lstStyle/>
          <a:p>
            <a:pPr>
              <a:buClr>
                <a:srgbClr val="000000"/>
              </a:buClr>
              <a:buSzPts val="1400"/>
            </a:pPr>
            <a:endParaRPr sz="1867">
              <a:solidFill>
                <a:srgbClr val="000000"/>
              </a:solidFill>
              <a:latin typeface="Roboto" pitchFamily="2" charset="0"/>
              <a:ea typeface="Roboto" pitchFamily="2" charset="0"/>
              <a:sym typeface="Arial"/>
            </a:endParaRPr>
          </a:p>
        </p:txBody>
      </p:sp>
      <p:sp>
        <p:nvSpPr>
          <p:cNvPr id="311" name="Google Shape;311;p12">
            <a:extLst>
              <a:ext uri="{C183D7F6-B498-43B3-948B-1728B52AA6E4}">
                <adec:decorative xmlns:adec="http://schemas.microsoft.com/office/drawing/2017/decorative" val="1"/>
              </a:ext>
            </a:extLst>
          </p:cNvPr>
          <p:cNvSpPr/>
          <p:nvPr/>
        </p:nvSpPr>
        <p:spPr>
          <a:xfrm>
            <a:off x="8030743" y="4872407"/>
            <a:ext cx="3682079" cy="1507748"/>
          </a:xfrm>
          <a:prstGeom prst="rect">
            <a:avLst/>
          </a:prstGeom>
          <a:solidFill>
            <a:schemeClr val="tx2"/>
          </a:solidFill>
          <a:ln>
            <a:noFill/>
          </a:ln>
        </p:spPr>
        <p:txBody>
          <a:bodyPr spcFirstLastPara="1" wrap="square" lIns="121900" tIns="121900" rIns="121900" bIns="121900" anchor="ctr" anchorCtr="0">
            <a:noAutofit/>
          </a:bodyPr>
          <a:lstStyle/>
          <a:p>
            <a:pPr>
              <a:buClr>
                <a:srgbClr val="000000"/>
              </a:buClr>
              <a:buSzPts val="1400"/>
            </a:pPr>
            <a:endParaRPr sz="1867">
              <a:solidFill>
                <a:srgbClr val="000000"/>
              </a:solidFill>
              <a:latin typeface="Roboto" pitchFamily="2" charset="0"/>
              <a:ea typeface="Roboto" pitchFamily="2" charset="0"/>
              <a:sym typeface="Arial"/>
            </a:endParaRPr>
          </a:p>
        </p:txBody>
      </p:sp>
      <p:sp>
        <p:nvSpPr>
          <p:cNvPr id="313" name="Google Shape;313;p12"/>
          <p:cNvSpPr txBox="1"/>
          <p:nvPr/>
        </p:nvSpPr>
        <p:spPr>
          <a:xfrm>
            <a:off x="476133" y="6570797"/>
            <a:ext cx="9499600" cy="287268"/>
          </a:xfrm>
          <a:prstGeom prst="rect">
            <a:avLst/>
          </a:prstGeom>
          <a:noFill/>
          <a:ln>
            <a:noFill/>
          </a:ln>
        </p:spPr>
        <p:txBody>
          <a:bodyPr spcFirstLastPara="1" wrap="square" lIns="121900" tIns="60933" rIns="121900" bIns="60933" anchor="t" anchorCtr="0">
            <a:spAutoFit/>
          </a:bodyPr>
          <a:lstStyle/>
          <a:p>
            <a:pPr>
              <a:buClr>
                <a:srgbClr val="000000"/>
              </a:buClr>
              <a:buSzPts val="800"/>
            </a:pPr>
            <a:r>
              <a:rPr lang="en-US" sz="1067" dirty="0">
                <a:solidFill>
                  <a:schemeClr val="dk1"/>
                </a:solidFill>
                <a:latin typeface="Roboto" pitchFamily="2" charset="0"/>
                <a:ea typeface="Roboto" pitchFamily="2" charset="0"/>
                <a:sym typeface="Arial"/>
              </a:rPr>
              <a:t>Adapted from a slide by Ashley Van </a:t>
            </a:r>
            <a:r>
              <a:rPr lang="en-US" sz="1067" dirty="0" err="1">
                <a:solidFill>
                  <a:schemeClr val="dk1"/>
                </a:solidFill>
                <a:latin typeface="Roboto" pitchFamily="2" charset="0"/>
                <a:ea typeface="Roboto" pitchFamily="2" charset="0"/>
                <a:sym typeface="Arial"/>
              </a:rPr>
              <a:t>Heest</a:t>
            </a:r>
            <a:r>
              <a:rPr lang="en-US" sz="1067" dirty="0">
                <a:solidFill>
                  <a:schemeClr val="dk1"/>
                </a:solidFill>
                <a:latin typeface="Roboto" pitchFamily="2" charset="0"/>
                <a:ea typeface="Roboto" pitchFamily="2" charset="0"/>
                <a:sym typeface="Arial"/>
              </a:rPr>
              <a:t>, Jackson College</a:t>
            </a:r>
            <a:endParaRPr sz="1200" dirty="0">
              <a:solidFill>
                <a:schemeClr val="dk1"/>
              </a:solidFill>
              <a:latin typeface="Roboto" pitchFamily="2" charset="0"/>
              <a:ea typeface="Roboto" pitchFamily="2" charset="0"/>
              <a:sym typeface="Arial"/>
            </a:endParaRPr>
          </a:p>
        </p:txBody>
      </p:sp>
      <p:sp>
        <p:nvSpPr>
          <p:cNvPr id="312" name="Google Shape;312;p12"/>
          <p:cNvSpPr/>
          <p:nvPr/>
        </p:nvSpPr>
        <p:spPr>
          <a:xfrm>
            <a:off x="8850909" y="5526628"/>
            <a:ext cx="2041747" cy="170739"/>
          </a:xfrm>
          <a:prstGeom prst="rect">
            <a:avLst/>
          </a:prstGeom>
          <a:noFill/>
          <a:ln>
            <a:noFill/>
          </a:ln>
        </p:spPr>
        <p:txBody>
          <a:bodyPr spcFirstLastPara="1" wrap="square" lIns="0" tIns="0" rIns="0" bIns="0" anchor="ctr" anchorCtr="0">
            <a:noAutofit/>
          </a:bodyPr>
          <a:lstStyle/>
          <a:p>
            <a:pPr algn="ctr">
              <a:buClr>
                <a:srgbClr val="000000"/>
              </a:buClr>
              <a:buSzPts val="1200"/>
            </a:pPr>
            <a:r>
              <a:rPr lang="en-US" sz="1600" b="1" dirty="0">
                <a:solidFill>
                  <a:srgbClr val="FFFFFF"/>
                </a:solidFill>
                <a:latin typeface="Roboto" pitchFamily="2" charset="0"/>
                <a:ea typeface="Roboto" pitchFamily="2" charset="0"/>
                <a:cs typeface="Roboto"/>
                <a:sym typeface="Roboto"/>
              </a:rPr>
              <a:t>RETURNING</a:t>
            </a:r>
            <a:endParaRPr>
              <a:solidFill>
                <a:srgbClr val="000000"/>
              </a:solidFill>
              <a:latin typeface="Roboto" pitchFamily="2" charset="0"/>
              <a:ea typeface="Roboto" pitchFamily="2" charset="0"/>
              <a:sym typeface="Arial"/>
            </a:endParaRPr>
          </a:p>
        </p:txBody>
      </p:sp>
      <p:sp>
        <p:nvSpPr>
          <p:cNvPr id="310" name="Google Shape;310;p12"/>
          <p:cNvSpPr/>
          <p:nvPr/>
        </p:nvSpPr>
        <p:spPr>
          <a:xfrm>
            <a:off x="5191978" y="5526628"/>
            <a:ext cx="1804999" cy="170739"/>
          </a:xfrm>
          <a:prstGeom prst="rect">
            <a:avLst/>
          </a:prstGeom>
          <a:noFill/>
          <a:ln>
            <a:noFill/>
          </a:ln>
        </p:spPr>
        <p:txBody>
          <a:bodyPr spcFirstLastPara="1" wrap="square" lIns="0" tIns="0" rIns="0" bIns="0" anchor="ctr" anchorCtr="0">
            <a:noAutofit/>
          </a:bodyPr>
          <a:lstStyle/>
          <a:p>
            <a:pPr algn="ctr">
              <a:buClr>
                <a:srgbClr val="000000"/>
              </a:buClr>
              <a:buSzPts val="1200"/>
            </a:pPr>
            <a:r>
              <a:rPr lang="en-US" sz="1600" b="1" dirty="0">
                <a:solidFill>
                  <a:srgbClr val="FFFFFF"/>
                </a:solidFill>
                <a:latin typeface="Roboto" pitchFamily="2" charset="0"/>
                <a:ea typeface="Roboto" pitchFamily="2" charset="0"/>
                <a:cs typeface="Roboto"/>
                <a:sym typeface="Roboto"/>
              </a:rPr>
              <a:t>WORKING</a:t>
            </a:r>
            <a:endParaRPr>
              <a:solidFill>
                <a:srgbClr val="000000"/>
              </a:solidFill>
              <a:latin typeface="Roboto" pitchFamily="2" charset="0"/>
              <a:ea typeface="Roboto" pitchFamily="2" charset="0"/>
              <a:sym typeface="Arial"/>
            </a:endParaRPr>
          </a:p>
        </p:txBody>
      </p:sp>
      <p:sp>
        <p:nvSpPr>
          <p:cNvPr id="308" name="Google Shape;308;p12"/>
          <p:cNvSpPr/>
          <p:nvPr/>
        </p:nvSpPr>
        <p:spPr>
          <a:xfrm>
            <a:off x="1449776" y="5526628"/>
            <a:ext cx="1734793" cy="170739"/>
          </a:xfrm>
          <a:prstGeom prst="rect">
            <a:avLst/>
          </a:prstGeom>
          <a:noFill/>
          <a:ln>
            <a:noFill/>
          </a:ln>
        </p:spPr>
        <p:txBody>
          <a:bodyPr spcFirstLastPara="1" wrap="square" lIns="0" tIns="0" rIns="0" bIns="0" anchor="ctr" anchorCtr="0">
            <a:noAutofit/>
          </a:bodyPr>
          <a:lstStyle/>
          <a:p>
            <a:pPr algn="ctr">
              <a:buClr>
                <a:srgbClr val="000000"/>
              </a:buClr>
              <a:buSzPts val="1200"/>
            </a:pPr>
            <a:r>
              <a:rPr lang="en-US" sz="1600" b="1" dirty="0">
                <a:solidFill>
                  <a:srgbClr val="FFFFFF"/>
                </a:solidFill>
                <a:latin typeface="Roboto" pitchFamily="2" charset="0"/>
                <a:ea typeface="Roboto" pitchFamily="2" charset="0"/>
                <a:cs typeface="Roboto"/>
                <a:sym typeface="Roboto"/>
              </a:rPr>
              <a:t>$ BOUND</a:t>
            </a:r>
            <a:endParaRPr>
              <a:solidFill>
                <a:srgbClr val="000000"/>
              </a:solidFill>
              <a:latin typeface="Roboto" pitchFamily="2" charset="0"/>
              <a:ea typeface="Roboto" pitchFamily="2" charset="0"/>
              <a:sym typeface="Arial"/>
            </a:endParaRPr>
          </a:p>
        </p:txBody>
      </p:sp>
      <p:sp>
        <p:nvSpPr>
          <p:cNvPr id="306" name="Google Shape;306;p12"/>
          <p:cNvSpPr/>
          <p:nvPr/>
        </p:nvSpPr>
        <p:spPr>
          <a:xfrm>
            <a:off x="7852593" y="3923653"/>
            <a:ext cx="2149723" cy="170739"/>
          </a:xfrm>
          <a:prstGeom prst="rect">
            <a:avLst/>
          </a:prstGeom>
          <a:noFill/>
          <a:ln>
            <a:noFill/>
          </a:ln>
        </p:spPr>
        <p:txBody>
          <a:bodyPr spcFirstLastPara="1" wrap="square" lIns="0" tIns="0" rIns="0" bIns="0" anchor="ctr" anchorCtr="0">
            <a:noAutofit/>
          </a:bodyPr>
          <a:lstStyle/>
          <a:p>
            <a:pPr algn="ctr">
              <a:buClr>
                <a:srgbClr val="000000"/>
              </a:buClr>
              <a:buSzPts val="1200"/>
            </a:pPr>
            <a:r>
              <a:rPr lang="en-US" sz="1600" b="1" dirty="0">
                <a:solidFill>
                  <a:schemeClr val="bg1"/>
                </a:solidFill>
                <a:latin typeface="Roboto" pitchFamily="2" charset="0"/>
                <a:ea typeface="Roboto" pitchFamily="2" charset="0"/>
                <a:cs typeface="Roboto"/>
                <a:sym typeface="Roboto"/>
              </a:rPr>
              <a:t>TIME BOUND</a:t>
            </a:r>
            <a:endParaRPr>
              <a:solidFill>
                <a:schemeClr val="bg1"/>
              </a:solidFill>
              <a:latin typeface="Roboto" pitchFamily="2" charset="0"/>
              <a:ea typeface="Roboto" pitchFamily="2" charset="0"/>
              <a:sym typeface="Arial"/>
            </a:endParaRPr>
          </a:p>
        </p:txBody>
      </p:sp>
      <p:sp>
        <p:nvSpPr>
          <p:cNvPr id="304" name="Google Shape;304;p12"/>
          <p:cNvSpPr/>
          <p:nvPr/>
        </p:nvSpPr>
        <p:spPr>
          <a:xfrm>
            <a:off x="1894964" y="3923653"/>
            <a:ext cx="2733067" cy="170739"/>
          </a:xfrm>
          <a:prstGeom prst="rect">
            <a:avLst/>
          </a:prstGeom>
          <a:noFill/>
          <a:ln>
            <a:noFill/>
          </a:ln>
        </p:spPr>
        <p:txBody>
          <a:bodyPr spcFirstLastPara="1" wrap="square" lIns="0" tIns="0" rIns="0" bIns="0" anchor="ctr" anchorCtr="0">
            <a:noAutofit/>
          </a:bodyPr>
          <a:lstStyle/>
          <a:p>
            <a:pPr algn="ctr">
              <a:buClr>
                <a:srgbClr val="000000"/>
              </a:buClr>
              <a:buSzPts val="1200"/>
            </a:pPr>
            <a:r>
              <a:rPr lang="en-US" sz="1600" b="1" dirty="0">
                <a:solidFill>
                  <a:srgbClr val="FFFFFF"/>
                </a:solidFill>
                <a:latin typeface="Roboto" pitchFamily="2" charset="0"/>
                <a:ea typeface="Roboto" pitchFamily="2" charset="0"/>
                <a:cs typeface="Roboto"/>
                <a:sym typeface="Roboto"/>
              </a:rPr>
              <a:t>LOCATION BOUND</a:t>
            </a:r>
            <a:endParaRPr>
              <a:solidFill>
                <a:srgbClr val="000000"/>
              </a:solidFill>
              <a:latin typeface="Roboto" pitchFamily="2" charset="0"/>
              <a:ea typeface="Roboto" pitchFamily="2" charset="0"/>
              <a:sym typeface="Arial"/>
            </a:endParaRPr>
          </a:p>
        </p:txBody>
      </p:sp>
      <p:sp>
        <p:nvSpPr>
          <p:cNvPr id="302" name="Google Shape;302;p12"/>
          <p:cNvSpPr/>
          <p:nvPr/>
        </p:nvSpPr>
        <p:spPr>
          <a:xfrm>
            <a:off x="5106411" y="2320680"/>
            <a:ext cx="1976131" cy="170739"/>
          </a:xfrm>
          <a:prstGeom prst="rect">
            <a:avLst/>
          </a:prstGeom>
          <a:noFill/>
          <a:ln>
            <a:noFill/>
          </a:ln>
        </p:spPr>
        <p:txBody>
          <a:bodyPr spcFirstLastPara="1" wrap="square" lIns="0" tIns="0" rIns="0" bIns="0" anchor="ctr" anchorCtr="0">
            <a:noAutofit/>
          </a:bodyPr>
          <a:lstStyle/>
          <a:p>
            <a:pPr algn="ctr">
              <a:buClr>
                <a:srgbClr val="000000"/>
              </a:buClr>
              <a:buSzPts val="1200"/>
            </a:pPr>
            <a:r>
              <a:rPr lang="en-US" sz="1600" b="1" dirty="0">
                <a:solidFill>
                  <a:srgbClr val="FFFFFF"/>
                </a:solidFill>
                <a:latin typeface="Roboto" pitchFamily="2" charset="0"/>
                <a:ea typeface="Roboto" pitchFamily="2" charset="0"/>
                <a:cs typeface="Roboto"/>
                <a:sym typeface="Roboto"/>
              </a:rPr>
              <a:t>PART TIME</a:t>
            </a:r>
            <a:endParaRPr dirty="0">
              <a:solidFill>
                <a:srgbClr val="000000"/>
              </a:solidFill>
              <a:latin typeface="Roboto" pitchFamily="2" charset="0"/>
              <a:ea typeface="Roboto" pitchFamily="2" charset="0"/>
              <a:sym typeface="Arial"/>
            </a:endParaRPr>
          </a:p>
        </p:txBody>
      </p:sp>
      <p:sp>
        <p:nvSpPr>
          <p:cNvPr id="2" name="Title 1">
            <a:extLst>
              <a:ext uri="{FF2B5EF4-FFF2-40B4-BE49-F238E27FC236}">
                <a16:creationId xmlns:a16="http://schemas.microsoft.com/office/drawing/2014/main" id="{47EEC589-A0E1-B9CD-966F-B696837B55AA}"/>
              </a:ext>
            </a:extLst>
          </p:cNvPr>
          <p:cNvSpPr>
            <a:spLocks noGrp="1"/>
          </p:cNvSpPr>
          <p:nvPr>
            <p:ph type="title"/>
          </p:nvPr>
        </p:nvSpPr>
        <p:spPr/>
        <p:txBody>
          <a:bodyPr/>
          <a:lstStyle/>
          <a:p>
            <a:r>
              <a:rPr lang="en-US" dirty="0">
                <a:solidFill>
                  <a:srgbClr val="181818"/>
                </a:solidFill>
                <a:cs typeface="Roboto"/>
                <a:sym typeface="Roboto"/>
              </a:rPr>
              <a:t>Real Community College Students</a:t>
            </a:r>
            <a:br>
              <a:rPr lang="en-US" dirty="0">
                <a:cs typeface="Roboto"/>
                <a:sym typeface="Roboto"/>
              </a:rPr>
            </a:br>
            <a:endParaRPr lang="en-US"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318"/>
        <p:cNvGrpSpPr/>
        <p:nvPr/>
      </p:nvGrpSpPr>
      <p:grpSpPr>
        <a:xfrm>
          <a:off x="0" y="0"/>
          <a:ext cx="0" cy="0"/>
          <a:chOff x="0" y="0"/>
          <a:chExt cx="0" cy="0"/>
        </a:xfrm>
      </p:grpSpPr>
      <p:sp>
        <p:nvSpPr>
          <p:cNvPr id="322" name="Google Shape;322;p13"/>
          <p:cNvSpPr txBox="1"/>
          <p:nvPr/>
        </p:nvSpPr>
        <p:spPr>
          <a:xfrm>
            <a:off x="476133" y="6570797"/>
            <a:ext cx="9499600" cy="287268"/>
          </a:xfrm>
          <a:prstGeom prst="rect">
            <a:avLst/>
          </a:prstGeom>
          <a:noFill/>
          <a:ln>
            <a:noFill/>
          </a:ln>
        </p:spPr>
        <p:txBody>
          <a:bodyPr spcFirstLastPara="1" wrap="square" lIns="121900" tIns="60933" rIns="121900" bIns="60933" anchor="t" anchorCtr="0">
            <a:spAutoFit/>
          </a:bodyPr>
          <a:lstStyle/>
          <a:p>
            <a:pPr>
              <a:buClr>
                <a:srgbClr val="000000"/>
              </a:buClr>
              <a:buSzPts val="800"/>
            </a:pPr>
            <a:r>
              <a:rPr lang="en-US" sz="1067">
                <a:solidFill>
                  <a:schemeClr val="dk1"/>
                </a:solidFill>
                <a:latin typeface="Roboto" pitchFamily="2" charset="0"/>
                <a:ea typeface="Roboto" pitchFamily="2" charset="0"/>
                <a:sym typeface="Arial"/>
              </a:rPr>
              <a:t>Adapted from a slide by Ashley VanHeest, Jackson College</a:t>
            </a:r>
            <a:endParaRPr sz="1200">
              <a:solidFill>
                <a:schemeClr val="dk1"/>
              </a:solidFill>
              <a:latin typeface="Roboto" pitchFamily="2" charset="0"/>
              <a:ea typeface="Roboto" pitchFamily="2" charset="0"/>
              <a:sym typeface="Arial"/>
            </a:endParaRPr>
          </a:p>
        </p:txBody>
      </p:sp>
      <p:pic>
        <p:nvPicPr>
          <p:cNvPr id="319" name="Google Shape;319;p13" descr="Image showing which courses are needed each semester for a part-time plan, with only 2-3 courses per semester."/>
          <p:cNvPicPr preferRelativeResize="0"/>
          <p:nvPr/>
        </p:nvPicPr>
        <p:blipFill rotWithShape="1">
          <a:blip r:embed="rId3">
            <a:alphaModFix/>
          </a:blip>
          <a:srcRect/>
          <a:stretch/>
        </p:blipFill>
        <p:spPr>
          <a:xfrm>
            <a:off x="91109" y="1334403"/>
            <a:ext cx="12009803" cy="5427893"/>
          </a:xfrm>
          <a:prstGeom prst="rect">
            <a:avLst/>
          </a:prstGeom>
          <a:noFill/>
          <a:ln>
            <a:noFill/>
          </a:ln>
        </p:spPr>
      </p:pic>
      <p:sp>
        <p:nvSpPr>
          <p:cNvPr id="323" name="Google Shape;323;p13"/>
          <p:cNvSpPr txBox="1"/>
          <p:nvPr/>
        </p:nvSpPr>
        <p:spPr>
          <a:xfrm>
            <a:off x="4826500" y="2446134"/>
            <a:ext cx="4884800" cy="533504"/>
          </a:xfrm>
          <a:prstGeom prst="rect">
            <a:avLst/>
          </a:prstGeom>
          <a:noFill/>
          <a:ln>
            <a:noFill/>
          </a:ln>
        </p:spPr>
        <p:txBody>
          <a:bodyPr spcFirstLastPara="1" wrap="square" lIns="121900" tIns="121900" rIns="121900" bIns="121900" anchor="t" anchorCtr="0">
            <a:spAutoFit/>
          </a:bodyPr>
          <a:lstStyle/>
          <a:p>
            <a:pPr>
              <a:buClr>
                <a:srgbClr val="000000"/>
              </a:buClr>
              <a:buSzPts val="1400"/>
            </a:pPr>
            <a:r>
              <a:rPr lang="en-US" sz="1867" dirty="0">
                <a:solidFill>
                  <a:srgbClr val="FF0000"/>
                </a:solidFill>
                <a:latin typeface="Roboto" pitchFamily="2" charset="0"/>
                <a:ea typeface="Roboto" pitchFamily="2" charset="0"/>
                <a:sym typeface="Arial"/>
              </a:rPr>
              <a:t>Note the inclusion of summer classes!</a:t>
            </a:r>
            <a:endParaRPr sz="1867" dirty="0">
              <a:solidFill>
                <a:srgbClr val="FF0000"/>
              </a:solidFill>
              <a:latin typeface="Roboto" pitchFamily="2" charset="0"/>
              <a:ea typeface="Roboto" pitchFamily="2" charset="0"/>
              <a:sym typeface="Arial"/>
            </a:endParaRPr>
          </a:p>
        </p:txBody>
      </p:sp>
      <p:sp>
        <p:nvSpPr>
          <p:cNvPr id="321" name="Google Shape;321;p13"/>
          <p:cNvSpPr txBox="1"/>
          <p:nvPr/>
        </p:nvSpPr>
        <p:spPr>
          <a:xfrm>
            <a:off x="873400" y="4723634"/>
            <a:ext cx="6896800" cy="1108148"/>
          </a:xfrm>
          <a:prstGeom prst="rect">
            <a:avLst/>
          </a:prstGeom>
          <a:noFill/>
          <a:ln>
            <a:noFill/>
          </a:ln>
        </p:spPr>
        <p:txBody>
          <a:bodyPr spcFirstLastPara="1" wrap="square" lIns="121900" tIns="121900" rIns="121900" bIns="121900" anchor="t" anchorCtr="0">
            <a:spAutoFit/>
          </a:bodyPr>
          <a:lstStyle/>
          <a:p>
            <a:pPr>
              <a:buClr>
                <a:srgbClr val="000000"/>
              </a:buClr>
              <a:buSzPts val="1400"/>
            </a:pPr>
            <a:r>
              <a:rPr lang="en-US" sz="1867">
                <a:solidFill>
                  <a:srgbClr val="FF0000"/>
                </a:solidFill>
                <a:latin typeface="Roboto" pitchFamily="2" charset="0"/>
                <a:ea typeface="Roboto" pitchFamily="2" charset="0"/>
                <a:sym typeface="Arial"/>
              </a:rPr>
              <a:t>Note that even though this student is only taking two classes, they are on track to complete 21 credits in year 1 (and therefore on track to complete the degree in 3 years)</a:t>
            </a:r>
            <a:endParaRPr sz="1867">
              <a:solidFill>
                <a:srgbClr val="FF0000"/>
              </a:solidFill>
              <a:latin typeface="Roboto" pitchFamily="2" charset="0"/>
              <a:ea typeface="Roboto" pitchFamily="2" charset="0"/>
              <a:sym typeface="Arial"/>
            </a:endParaRPr>
          </a:p>
        </p:txBody>
      </p:sp>
      <p:sp>
        <p:nvSpPr>
          <p:cNvPr id="320" name="Google Shape;320;p13"/>
          <p:cNvSpPr txBox="1">
            <a:spLocks noGrp="1"/>
          </p:cNvSpPr>
          <p:nvPr>
            <p:ph type="title"/>
          </p:nvPr>
        </p:nvSpPr>
        <p:spPr>
          <a:xfrm>
            <a:off x="872967" y="454367"/>
            <a:ext cx="10418800" cy="1143200"/>
          </a:xfrm>
          <a:prstGeom prst="rect">
            <a:avLst/>
          </a:prstGeom>
          <a:noFill/>
          <a:ln>
            <a:noFill/>
          </a:ln>
        </p:spPr>
        <p:txBody>
          <a:bodyPr spcFirstLastPara="1" wrap="square" lIns="121900" tIns="121900" rIns="121900" bIns="121900" anchor="t" anchorCtr="0">
            <a:noAutofit/>
          </a:bodyPr>
          <a:lstStyle/>
          <a:p>
            <a:r>
              <a:rPr lang="en-US" sz="4000" dirty="0">
                <a:cs typeface="Roboto"/>
                <a:sym typeface="Roboto"/>
              </a:rPr>
              <a:t>Sample Part-Time Plan (Accounting)</a:t>
            </a:r>
            <a:endParaRPr sz="4000" dirty="0">
              <a:cs typeface="Roboto"/>
              <a:sym typeface="Roboto"/>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show="0">
  <p:cSld>
    <p:spTree>
      <p:nvGrpSpPr>
        <p:cNvPr id="1" name="Shape 327"/>
        <p:cNvGrpSpPr/>
        <p:nvPr/>
      </p:nvGrpSpPr>
      <p:grpSpPr>
        <a:xfrm>
          <a:off x="0" y="0"/>
          <a:ext cx="0" cy="0"/>
          <a:chOff x="0" y="0"/>
          <a:chExt cx="0" cy="0"/>
        </a:xfrm>
      </p:grpSpPr>
      <p:sp>
        <p:nvSpPr>
          <p:cNvPr id="3" name="Text Placeholder 2">
            <a:extLst>
              <a:ext uri="{FF2B5EF4-FFF2-40B4-BE49-F238E27FC236}">
                <a16:creationId xmlns:a16="http://schemas.microsoft.com/office/drawing/2014/main" id="{900D2961-9ED6-4C69-5ADF-E7C5E3A9CEFB}"/>
              </a:ext>
            </a:extLst>
          </p:cNvPr>
          <p:cNvSpPr>
            <a:spLocks noGrp="1"/>
          </p:cNvSpPr>
          <p:nvPr>
            <p:ph type="body" idx="1"/>
          </p:nvPr>
        </p:nvSpPr>
        <p:spPr>
          <a:xfrm>
            <a:off x="859368" y="1790700"/>
            <a:ext cx="10418233" cy="4309533"/>
          </a:xfrm>
        </p:spPr>
        <p:txBody>
          <a:bodyPr/>
          <a:lstStyle/>
          <a:p>
            <a:pPr lvl="0"/>
            <a:r>
              <a:rPr lang="en-US" dirty="0">
                <a:sym typeface="Roboto"/>
              </a:rPr>
              <a:t>This next section includes several quotes from students about their thoughts on educational plans. </a:t>
            </a:r>
            <a:endParaRPr lang="en-US" dirty="0"/>
          </a:p>
          <a:p>
            <a:pPr lvl="0"/>
            <a:r>
              <a:rPr lang="en-US" dirty="0">
                <a:sym typeface="Roboto"/>
              </a:rPr>
              <a:t>There is also a two-minute video in which students talk about educational plans. If you choose to show this video as part of the workshop (which we strongly recommend—it’s very compelling!), make sure that you can share audio as part of your presentation. </a:t>
            </a:r>
            <a:endParaRPr lang="en-US" dirty="0"/>
          </a:p>
          <a:p>
            <a:pPr lvl="0"/>
            <a:r>
              <a:rPr lang="en-US" dirty="0">
                <a:sym typeface="Roboto"/>
              </a:rPr>
              <a:t>After the video, there is a slide that asks for reactions to the quotes or the video. We suggest pausing here for a few minutes to let people share their thoughts. </a:t>
            </a:r>
          </a:p>
          <a:p>
            <a:pPr lvl="0"/>
            <a:endParaRPr lang="en-US" dirty="0">
              <a:sym typeface="Roboto"/>
            </a:endParaRPr>
          </a:p>
          <a:p>
            <a:endParaRPr lang="en-US" dirty="0"/>
          </a:p>
        </p:txBody>
      </p:sp>
      <p:sp>
        <p:nvSpPr>
          <p:cNvPr id="2" name="Title 1">
            <a:extLst>
              <a:ext uri="{FF2B5EF4-FFF2-40B4-BE49-F238E27FC236}">
                <a16:creationId xmlns:a16="http://schemas.microsoft.com/office/drawing/2014/main" id="{10D37E0A-1FA2-2175-BEC4-EC6BE702DDBC}"/>
              </a:ext>
            </a:extLst>
          </p:cNvPr>
          <p:cNvSpPr>
            <a:spLocks noGrp="1"/>
          </p:cNvSpPr>
          <p:nvPr>
            <p:ph type="title"/>
          </p:nvPr>
        </p:nvSpPr>
        <p:spPr>
          <a:xfrm>
            <a:off x="872067" y="757767"/>
            <a:ext cx="10420351" cy="1143000"/>
          </a:xfrm>
        </p:spPr>
        <p:txBody>
          <a:bodyPr/>
          <a:lstStyle/>
          <a:p>
            <a:r>
              <a:rPr lang="en-US" dirty="0">
                <a:sym typeface="Roboto"/>
              </a:rPr>
              <a:t>Guide Slide: Instructions for Facilitators</a:t>
            </a:r>
            <a:br>
              <a:rPr lang="en-US" dirty="0">
                <a:sym typeface="Roboto"/>
              </a:rPr>
            </a:br>
            <a:endParaRPr lang="en-US"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333"/>
        <p:cNvGrpSpPr/>
        <p:nvPr/>
      </p:nvGrpSpPr>
      <p:grpSpPr>
        <a:xfrm>
          <a:off x="0" y="0"/>
          <a:ext cx="0" cy="0"/>
          <a:chOff x="0" y="0"/>
          <a:chExt cx="0" cy="0"/>
        </a:xfrm>
      </p:grpSpPr>
      <p:sp>
        <p:nvSpPr>
          <p:cNvPr id="334" name="Google Shape;334;g192f0f4cffc_0_21"/>
          <p:cNvSpPr txBox="1">
            <a:spLocks noGrp="1"/>
          </p:cNvSpPr>
          <p:nvPr>
            <p:ph type="ctrTitle"/>
          </p:nvPr>
        </p:nvSpPr>
        <p:spPr>
          <a:prstGeom prst="rect">
            <a:avLst/>
          </a:prstGeom>
          <a:noFill/>
          <a:ln>
            <a:noFill/>
          </a:ln>
        </p:spPr>
        <p:txBody>
          <a:bodyPr spcFirstLastPara="1" wrap="square" lIns="121900" tIns="121900" rIns="121900" bIns="121900" anchor="b" anchorCtr="0">
            <a:noAutofit/>
          </a:bodyPr>
          <a:lstStyle/>
          <a:p>
            <a:r>
              <a:rPr lang="en-US" dirty="0"/>
              <a:t>What Do Students Think About Educational Plans?</a:t>
            </a:r>
            <a:endParaRPr dirty="0"/>
          </a:p>
        </p:txBody>
      </p:sp>
      <p:sp>
        <p:nvSpPr>
          <p:cNvPr id="2" name="Subtitle 1">
            <a:extLst>
              <a:ext uri="{FF2B5EF4-FFF2-40B4-BE49-F238E27FC236}">
                <a16:creationId xmlns:a16="http://schemas.microsoft.com/office/drawing/2014/main" id="{E1802FA3-E399-ED83-44AC-D65C865372F7}"/>
              </a:ext>
            </a:extLst>
          </p:cNvPr>
          <p:cNvSpPr>
            <a:spLocks noGrp="1"/>
          </p:cNvSpPr>
          <p:nvPr>
            <p:ph type="subTitle" idx="1"/>
          </p:nvPr>
        </p:nvSpPr>
        <p:spPr/>
        <p:txBody>
          <a:bodyPr/>
          <a:lstStyle/>
          <a:p>
            <a:endParaRPr lang="en-US"/>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339"/>
        <p:cNvGrpSpPr/>
        <p:nvPr/>
      </p:nvGrpSpPr>
      <p:grpSpPr>
        <a:xfrm>
          <a:off x="0" y="0"/>
          <a:ext cx="0" cy="0"/>
          <a:chOff x="0" y="0"/>
          <a:chExt cx="0" cy="0"/>
        </a:xfrm>
      </p:grpSpPr>
      <p:sp>
        <p:nvSpPr>
          <p:cNvPr id="340" name="Google Shape;340;p14"/>
          <p:cNvSpPr txBox="1">
            <a:spLocks noGrp="1"/>
          </p:cNvSpPr>
          <p:nvPr>
            <p:ph type="title"/>
          </p:nvPr>
        </p:nvSpPr>
        <p:spPr>
          <a:xfrm>
            <a:off x="872967" y="0"/>
            <a:ext cx="9912264" cy="6858000"/>
          </a:xfrm>
          <a:prstGeom prst="rect">
            <a:avLst/>
          </a:prstGeom>
          <a:noFill/>
          <a:ln>
            <a:noFill/>
          </a:ln>
        </p:spPr>
        <p:txBody>
          <a:bodyPr spcFirstLastPara="1" wrap="square" lIns="0" tIns="121900" rIns="121900" bIns="121900" anchor="ctr" anchorCtr="0">
            <a:noAutofit/>
          </a:bodyPr>
          <a:lstStyle/>
          <a:p>
            <a:r>
              <a:rPr lang="en-US" dirty="0"/>
              <a:t>Educational plans—in students’ own words—are </a:t>
            </a:r>
            <a:r>
              <a:rPr lang="en-US" dirty="0">
                <a:solidFill>
                  <a:schemeClr val="lt2"/>
                </a:solidFill>
              </a:rPr>
              <a:t>motivating</a:t>
            </a:r>
            <a:r>
              <a:rPr lang="en-US" dirty="0"/>
              <a:t> and </a:t>
            </a:r>
            <a:r>
              <a:rPr lang="en-US" dirty="0">
                <a:solidFill>
                  <a:schemeClr val="lt2"/>
                </a:solidFill>
              </a:rPr>
              <a:t>reassuring</a:t>
            </a:r>
            <a:r>
              <a:rPr lang="en-US" dirty="0"/>
              <a:t>. </a:t>
            </a:r>
            <a:br>
              <a:rPr lang="en-US" dirty="0"/>
            </a:br>
            <a:endParaRPr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345"/>
        <p:cNvGrpSpPr/>
        <p:nvPr/>
      </p:nvGrpSpPr>
      <p:grpSpPr>
        <a:xfrm>
          <a:off x="0" y="0"/>
          <a:ext cx="0" cy="0"/>
          <a:chOff x="0" y="0"/>
          <a:chExt cx="0" cy="0"/>
        </a:xfrm>
      </p:grpSpPr>
      <p:sp>
        <p:nvSpPr>
          <p:cNvPr id="347" name="Google Shape;347;p15"/>
          <p:cNvSpPr txBox="1">
            <a:spLocks/>
          </p:cNvSpPr>
          <p:nvPr/>
        </p:nvSpPr>
        <p:spPr>
          <a:xfrm>
            <a:off x="419100" y="6350001"/>
            <a:ext cx="9499600" cy="369277"/>
          </a:xfrm>
          <a:prstGeom prst="rect">
            <a:avLst/>
          </a:prstGeom>
          <a:noFill/>
          <a:ln>
            <a:noFill/>
          </a:ln>
        </p:spPr>
        <p:txBody>
          <a:bodyPr spcFirstLastPara="1" wrap="square" lIns="121900" tIns="60933" rIns="121900" bIns="60933" anchor="t" anchorCtr="0">
            <a:spAutoFit/>
          </a:bodyPr>
          <a:lstStyle/>
          <a:p>
            <a:pPr marL="0" marR="0" lvl="0" indent="0" algn="l" defTabSz="914400" rtl="0" eaLnBrk="1" fontAlgn="auto" latinLnBrk="0" hangingPunct="1">
              <a:lnSpc>
                <a:spcPct val="100000"/>
              </a:lnSpc>
              <a:spcBef>
                <a:spcPts val="0"/>
              </a:spcBef>
              <a:spcAft>
                <a:spcPts val="0"/>
              </a:spcAft>
              <a:buClr>
                <a:srgbClr val="000000"/>
              </a:buClr>
              <a:buSzPts val="1200"/>
              <a:buFontTx/>
              <a:buNone/>
              <a:tabLst/>
              <a:defRPr/>
            </a:pPr>
            <a:r>
              <a:rPr kumimoji="0" lang="en-US" sz="1600" b="0" i="0" u="none" strike="noStrike" kern="1200" cap="none" spc="0" normalizeH="0" baseline="0" noProof="0" dirty="0">
                <a:ln>
                  <a:noFill/>
                </a:ln>
                <a:solidFill>
                  <a:schemeClr val="lt1"/>
                </a:solidFill>
                <a:effectLst/>
                <a:uLnTx/>
                <a:uFillTx/>
                <a:latin typeface="Roboto" pitchFamily="2" charset="0"/>
                <a:ea typeface="Roboto" pitchFamily="2" charset="0"/>
                <a:cs typeface="+mn-cs"/>
                <a:sym typeface="Arial"/>
              </a:rPr>
              <a:t>Source: CCCSE, </a:t>
            </a:r>
            <a:r>
              <a:rPr kumimoji="0" lang="en-US" sz="1600" b="0" i="1" u="none" strike="noStrike" kern="1200" cap="none" spc="0" normalizeH="0" baseline="0" noProof="0" dirty="0">
                <a:ln>
                  <a:noFill/>
                </a:ln>
                <a:solidFill>
                  <a:schemeClr val="lt1"/>
                </a:solidFill>
                <a:effectLst/>
                <a:uLnTx/>
                <a:uFillTx/>
                <a:latin typeface="Roboto" pitchFamily="2" charset="0"/>
                <a:ea typeface="Roboto" pitchFamily="2" charset="0"/>
                <a:cs typeface="+mn-cs"/>
                <a:sym typeface="Arial"/>
              </a:rPr>
              <a:t>Listen to Me: Community College Students Tell Us What Helps Them Persist</a:t>
            </a:r>
            <a:r>
              <a:rPr kumimoji="0" lang="en-US" sz="1600" b="0" i="0" u="none" strike="noStrike" kern="1200" cap="none" spc="0" normalizeH="0" baseline="0" noProof="0" dirty="0">
                <a:ln>
                  <a:noFill/>
                </a:ln>
                <a:solidFill>
                  <a:schemeClr val="lt1"/>
                </a:solidFill>
                <a:effectLst/>
                <a:uLnTx/>
                <a:uFillTx/>
                <a:latin typeface="Roboto" pitchFamily="2" charset="0"/>
                <a:ea typeface="Roboto" pitchFamily="2" charset="0"/>
                <a:cs typeface="+mn-cs"/>
                <a:sym typeface="Arial"/>
              </a:rPr>
              <a:t> </a:t>
            </a:r>
            <a:endParaRPr kumimoji="0" lang="en-US" sz="1867" b="0" i="0" u="none" strike="noStrike" kern="1200" cap="none" spc="0" normalizeH="0" baseline="0" noProof="0" dirty="0">
              <a:ln>
                <a:noFill/>
              </a:ln>
              <a:solidFill>
                <a:srgbClr val="000000"/>
              </a:solidFill>
              <a:effectLst/>
              <a:uLnTx/>
              <a:uFillTx/>
              <a:latin typeface="Roboto" pitchFamily="2" charset="0"/>
              <a:ea typeface="Roboto" pitchFamily="2" charset="0"/>
              <a:cs typeface="+mn-cs"/>
              <a:sym typeface="Arial"/>
            </a:endParaRPr>
          </a:p>
        </p:txBody>
      </p:sp>
      <p:sp>
        <p:nvSpPr>
          <p:cNvPr id="346" name="Google Shape;346;p15"/>
          <p:cNvSpPr txBox="1">
            <a:spLocks noGrp="1"/>
          </p:cNvSpPr>
          <p:nvPr>
            <p:ph type="body" idx="1"/>
          </p:nvPr>
        </p:nvSpPr>
        <p:spPr>
          <a:xfrm>
            <a:off x="2125159" y="1785100"/>
            <a:ext cx="7506400" cy="1093200"/>
          </a:xfrm>
          <a:noFill/>
          <a:ln>
            <a:noFill/>
          </a:ln>
        </p:spPr>
        <p:txBody>
          <a:bodyPr spcFirstLastPara="1" wrap="square" lIns="121900" tIns="121900" rIns="121900" bIns="121900" anchor="t" anchorCtr="0">
            <a:noAutofit/>
          </a:bodyPr>
          <a:lstStyle/>
          <a:p>
            <a:pPr lvl="0"/>
            <a:r>
              <a:rPr lang="en-US" sz="2933" dirty="0"/>
              <a:t>	I know exactly what classes I should take at what times and so I can graduate on time. … [This] makes me feel good, makes me feel like it’s doable and I can see exactly what I need to do in order to achieve my goals.”</a:t>
            </a:r>
          </a:p>
        </p:txBody>
      </p:sp>
      <p:sp>
        <p:nvSpPr>
          <p:cNvPr id="2" name="Title 1">
            <a:extLst>
              <a:ext uri="{FF2B5EF4-FFF2-40B4-BE49-F238E27FC236}">
                <a16:creationId xmlns:a16="http://schemas.microsoft.com/office/drawing/2014/main" id="{60B925FC-856F-05CD-C833-18BCD37C0C47}"/>
              </a:ext>
            </a:extLst>
          </p:cNvPr>
          <p:cNvSpPr>
            <a:spLocks noGrp="1"/>
          </p:cNvSpPr>
          <p:nvPr>
            <p:ph type="title" idx="4294967295"/>
          </p:nvPr>
        </p:nvSpPr>
        <p:spPr>
          <a:xfrm>
            <a:off x="838200" y="-1536827"/>
            <a:ext cx="10515600" cy="1325563"/>
          </a:xfrm>
          <a:prstGeom prst="rect">
            <a:avLst/>
          </a:prstGeom>
        </p:spPr>
        <p:txBody>
          <a:bodyPr/>
          <a:lstStyle/>
          <a:p>
            <a:r>
              <a:rPr lang="en-US" dirty="0"/>
              <a:t>Student quote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351"/>
        <p:cNvGrpSpPr/>
        <p:nvPr/>
      </p:nvGrpSpPr>
      <p:grpSpPr>
        <a:xfrm>
          <a:off x="0" y="0"/>
          <a:ext cx="0" cy="0"/>
          <a:chOff x="0" y="0"/>
          <a:chExt cx="0" cy="0"/>
        </a:xfrm>
      </p:grpSpPr>
      <p:sp>
        <p:nvSpPr>
          <p:cNvPr id="353" name="Google Shape;353;p16"/>
          <p:cNvSpPr txBox="1"/>
          <p:nvPr/>
        </p:nvSpPr>
        <p:spPr>
          <a:xfrm>
            <a:off x="419100" y="6350000"/>
            <a:ext cx="9499600" cy="369277"/>
          </a:xfrm>
          <a:prstGeom prst="rect">
            <a:avLst/>
          </a:prstGeom>
          <a:noFill/>
          <a:ln>
            <a:noFill/>
          </a:ln>
        </p:spPr>
        <p:txBody>
          <a:bodyPr spcFirstLastPara="1" wrap="square" lIns="121900" tIns="60933" rIns="121900" bIns="60933" anchor="t" anchorCtr="0">
            <a:spAutoFit/>
          </a:bodyPr>
          <a:lstStyle/>
          <a:p>
            <a:pPr>
              <a:buClr>
                <a:srgbClr val="000000"/>
              </a:buClr>
              <a:buSzPts val="1200"/>
            </a:pPr>
            <a:r>
              <a:rPr lang="en-US" sz="1600" dirty="0">
                <a:solidFill>
                  <a:schemeClr val="lt1"/>
                </a:solidFill>
                <a:latin typeface="Roboto" pitchFamily="2" charset="0"/>
                <a:ea typeface="Roboto" pitchFamily="2" charset="0"/>
                <a:sym typeface="Arial"/>
              </a:rPr>
              <a:t>Source: CCRC, </a:t>
            </a:r>
            <a:r>
              <a:rPr lang="en-US" sz="1600" i="1" dirty="0">
                <a:solidFill>
                  <a:schemeClr val="lt1"/>
                </a:solidFill>
                <a:latin typeface="Roboto" pitchFamily="2" charset="0"/>
                <a:ea typeface="Roboto" pitchFamily="2" charset="0"/>
                <a:sym typeface="Arial"/>
              </a:rPr>
              <a:t>What Students Think About Guided Pathways</a:t>
            </a:r>
            <a:r>
              <a:rPr lang="en-US" sz="1600" dirty="0">
                <a:solidFill>
                  <a:schemeClr val="lt1"/>
                </a:solidFill>
                <a:latin typeface="Roboto" pitchFamily="2" charset="0"/>
                <a:ea typeface="Roboto" pitchFamily="2" charset="0"/>
                <a:sym typeface="Arial"/>
              </a:rPr>
              <a:t> </a:t>
            </a:r>
            <a:endParaRPr sz="1867" dirty="0">
              <a:solidFill>
                <a:srgbClr val="000000"/>
              </a:solidFill>
              <a:latin typeface="Roboto" pitchFamily="2" charset="0"/>
              <a:ea typeface="Roboto" pitchFamily="2" charset="0"/>
              <a:sym typeface="Arial"/>
            </a:endParaRPr>
          </a:p>
        </p:txBody>
      </p:sp>
      <p:sp>
        <p:nvSpPr>
          <p:cNvPr id="352" name="Google Shape;352;p16"/>
          <p:cNvSpPr txBox="1">
            <a:spLocks noGrp="1"/>
          </p:cNvSpPr>
          <p:nvPr>
            <p:ph type="body" idx="1"/>
          </p:nvPr>
        </p:nvSpPr>
        <p:spPr>
          <a:xfrm>
            <a:off x="2154895" y="1725627"/>
            <a:ext cx="7506400" cy="1093200"/>
          </a:xfrm>
          <a:prstGeom prst="rect">
            <a:avLst/>
          </a:prstGeom>
          <a:noFill/>
          <a:ln>
            <a:noFill/>
          </a:ln>
        </p:spPr>
        <p:txBody>
          <a:bodyPr spcFirstLastPara="1" wrap="square" lIns="121900" tIns="121900" rIns="121900" bIns="121900" anchor="t" anchorCtr="0">
            <a:noAutofit/>
          </a:bodyPr>
          <a:lstStyle/>
          <a:p>
            <a:r>
              <a:rPr lang="en-US" sz="2933" dirty="0"/>
              <a:t>	I find [the pie chart] really helpful. … Like you’re on the right track. </a:t>
            </a:r>
            <a:r>
              <a:rPr lang="en-US" sz="2933" b="1" dirty="0"/>
              <a:t>And it gives you a boost</a:t>
            </a:r>
            <a:r>
              <a:rPr lang="en-US" sz="2933" dirty="0"/>
              <a:t>, like, ‘Oh, I’m almost done. I’m at 60 percent.’”</a:t>
            </a:r>
            <a:endParaRPr sz="2933" dirty="0"/>
          </a:p>
          <a:p>
            <a:endParaRPr sz="2933" dirty="0"/>
          </a:p>
        </p:txBody>
      </p:sp>
      <p:sp>
        <p:nvSpPr>
          <p:cNvPr id="2" name="Title 1">
            <a:extLst>
              <a:ext uri="{FF2B5EF4-FFF2-40B4-BE49-F238E27FC236}">
                <a16:creationId xmlns:a16="http://schemas.microsoft.com/office/drawing/2014/main" id="{66FEE765-AA6A-895C-6449-A04533461E79}"/>
              </a:ext>
            </a:extLst>
          </p:cNvPr>
          <p:cNvSpPr>
            <a:spLocks noGrp="1"/>
          </p:cNvSpPr>
          <p:nvPr>
            <p:ph type="title" idx="4294967295"/>
          </p:nvPr>
        </p:nvSpPr>
        <p:spPr>
          <a:xfrm>
            <a:off x="650295" y="-1573403"/>
            <a:ext cx="10515600" cy="1325563"/>
          </a:xfrm>
          <a:prstGeom prst="rect">
            <a:avLst/>
          </a:prstGeom>
        </p:spPr>
        <p:txBody>
          <a:bodyPr/>
          <a:lstStyle/>
          <a:p>
            <a:r>
              <a:rPr lang="en-US" dirty="0"/>
              <a:t>Second student quote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357"/>
        <p:cNvGrpSpPr/>
        <p:nvPr/>
      </p:nvGrpSpPr>
      <p:grpSpPr>
        <a:xfrm>
          <a:off x="0" y="0"/>
          <a:ext cx="0" cy="0"/>
          <a:chOff x="0" y="0"/>
          <a:chExt cx="0" cy="0"/>
        </a:xfrm>
      </p:grpSpPr>
      <p:sp>
        <p:nvSpPr>
          <p:cNvPr id="359" name="Google Shape;359;p17"/>
          <p:cNvSpPr txBox="1"/>
          <p:nvPr/>
        </p:nvSpPr>
        <p:spPr>
          <a:xfrm>
            <a:off x="419100" y="6350000"/>
            <a:ext cx="9499600" cy="369277"/>
          </a:xfrm>
          <a:prstGeom prst="rect">
            <a:avLst/>
          </a:prstGeom>
          <a:noFill/>
          <a:ln>
            <a:noFill/>
          </a:ln>
        </p:spPr>
        <p:txBody>
          <a:bodyPr spcFirstLastPara="1" wrap="square" lIns="121900" tIns="60933" rIns="121900" bIns="60933" anchor="t" anchorCtr="0">
            <a:spAutoFit/>
          </a:bodyPr>
          <a:lstStyle/>
          <a:p>
            <a:pPr>
              <a:buClr>
                <a:srgbClr val="000000"/>
              </a:buClr>
              <a:buSzPts val="1200"/>
            </a:pPr>
            <a:r>
              <a:rPr lang="en-US" sz="1600" dirty="0">
                <a:solidFill>
                  <a:schemeClr val="lt1"/>
                </a:solidFill>
                <a:latin typeface="Roboto" pitchFamily="2" charset="0"/>
                <a:ea typeface="Roboto" pitchFamily="2" charset="0"/>
                <a:sym typeface="Arial"/>
              </a:rPr>
              <a:t>Source: CCRC, </a:t>
            </a:r>
            <a:r>
              <a:rPr lang="en-US" sz="1600" i="1" dirty="0">
                <a:solidFill>
                  <a:schemeClr val="lt1"/>
                </a:solidFill>
                <a:latin typeface="Roboto" pitchFamily="2" charset="0"/>
                <a:ea typeface="Roboto" pitchFamily="2" charset="0"/>
                <a:sym typeface="Arial"/>
              </a:rPr>
              <a:t>What Students Think About Guided Pathways </a:t>
            </a:r>
            <a:endParaRPr sz="1867" i="1" dirty="0">
              <a:solidFill>
                <a:srgbClr val="000000"/>
              </a:solidFill>
              <a:latin typeface="Roboto" pitchFamily="2" charset="0"/>
              <a:ea typeface="Roboto" pitchFamily="2" charset="0"/>
              <a:sym typeface="Arial"/>
            </a:endParaRPr>
          </a:p>
        </p:txBody>
      </p:sp>
      <p:sp>
        <p:nvSpPr>
          <p:cNvPr id="358" name="Google Shape;358;p17"/>
          <p:cNvSpPr txBox="1">
            <a:spLocks noGrp="1"/>
          </p:cNvSpPr>
          <p:nvPr>
            <p:ph type="body" idx="1"/>
          </p:nvPr>
        </p:nvSpPr>
        <p:spPr>
          <a:xfrm>
            <a:off x="2154895" y="1785100"/>
            <a:ext cx="7506400" cy="1093200"/>
          </a:xfrm>
          <a:prstGeom prst="rect">
            <a:avLst/>
          </a:prstGeom>
          <a:noFill/>
          <a:ln>
            <a:noFill/>
          </a:ln>
        </p:spPr>
        <p:txBody>
          <a:bodyPr spcFirstLastPara="1" wrap="square" lIns="121900" tIns="121900" rIns="121900" bIns="121900" anchor="t" anchorCtr="0">
            <a:noAutofit/>
          </a:bodyPr>
          <a:lstStyle/>
          <a:p>
            <a:pPr marL="0" indent="0"/>
            <a:r>
              <a:rPr lang="en-US" sz="2933" dirty="0"/>
              <a:t>One student said that, prior to creating an educational plan, she questioned, ‘Am I on the right path? Am I missing a class? Am I going to forget something?’ … ‘</a:t>
            </a:r>
            <a:r>
              <a:rPr lang="en-US" sz="2933" b="1" dirty="0"/>
              <a:t>[The educational plan] really made me feel at ease</a:t>
            </a:r>
            <a:r>
              <a:rPr lang="en-US" sz="2933" dirty="0"/>
              <a:t> because I was able to see my next step and not have to worry.’”</a:t>
            </a:r>
            <a:endParaRPr sz="2933" dirty="0"/>
          </a:p>
          <a:p>
            <a:pPr marL="0" indent="0"/>
            <a:endParaRPr sz="2933" dirty="0"/>
          </a:p>
        </p:txBody>
      </p:sp>
      <p:sp>
        <p:nvSpPr>
          <p:cNvPr id="2" name="Title 1">
            <a:extLst>
              <a:ext uri="{FF2B5EF4-FFF2-40B4-BE49-F238E27FC236}">
                <a16:creationId xmlns:a16="http://schemas.microsoft.com/office/drawing/2014/main" id="{DC75995C-4D5E-D7C4-9C86-6F973B110AF2}"/>
              </a:ext>
            </a:extLst>
          </p:cNvPr>
          <p:cNvSpPr>
            <a:spLocks noGrp="1"/>
          </p:cNvSpPr>
          <p:nvPr>
            <p:ph type="title" idx="4294967295"/>
          </p:nvPr>
        </p:nvSpPr>
        <p:spPr>
          <a:xfrm>
            <a:off x="838200" y="-1686600"/>
            <a:ext cx="10515600" cy="1325563"/>
          </a:xfrm>
          <a:prstGeom prst="rect">
            <a:avLst/>
          </a:prstGeom>
        </p:spPr>
        <p:txBody>
          <a:bodyPr/>
          <a:lstStyle/>
          <a:p>
            <a:r>
              <a:rPr lang="en-US" dirty="0"/>
              <a:t>Third quote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p:sp>
        <p:nvSpPr>
          <p:cNvPr id="131" name="Google Shape;131;p1"/>
          <p:cNvSpPr txBox="1">
            <a:spLocks noGrp="1"/>
          </p:cNvSpPr>
          <p:nvPr>
            <p:ph type="ctrTitle"/>
          </p:nvPr>
        </p:nvSpPr>
        <p:spPr>
          <a:xfrm>
            <a:off x="711201" y="3869267"/>
            <a:ext cx="7761817" cy="1547284"/>
          </a:xfrm>
          <a:noFill/>
          <a:ln>
            <a:noFill/>
          </a:ln>
        </p:spPr>
        <p:txBody>
          <a:bodyPr spcFirstLastPara="1" wrap="square" lIns="121900" tIns="121900" rIns="121900" bIns="121900" anchor="b" anchorCtr="0">
            <a:noAutofit/>
          </a:bodyPr>
          <a:lstStyle/>
          <a:p>
            <a:pPr lvl="0"/>
            <a:r>
              <a:rPr lang="en-US" dirty="0"/>
              <a:t>Scaling Educational Planning</a:t>
            </a:r>
          </a:p>
        </p:txBody>
      </p:sp>
      <p:sp>
        <p:nvSpPr>
          <p:cNvPr id="6" name="Subtitle 5">
            <a:extLst>
              <a:ext uri="{FF2B5EF4-FFF2-40B4-BE49-F238E27FC236}">
                <a16:creationId xmlns:a16="http://schemas.microsoft.com/office/drawing/2014/main" id="{8C329FA5-0F8D-2DB4-9AE0-7B5D84EE63EE}"/>
              </a:ext>
            </a:extLst>
          </p:cNvPr>
          <p:cNvSpPr>
            <a:spLocks noGrp="1"/>
          </p:cNvSpPr>
          <p:nvPr>
            <p:ph type="subTitle" idx="1"/>
          </p:nvPr>
        </p:nvSpPr>
        <p:spPr/>
        <p:txBody>
          <a:bodyPr/>
          <a:lstStyle/>
          <a:p>
            <a:endParaRPr lang="en-US"/>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363"/>
        <p:cNvGrpSpPr/>
        <p:nvPr/>
      </p:nvGrpSpPr>
      <p:grpSpPr>
        <a:xfrm>
          <a:off x="0" y="0"/>
          <a:ext cx="0" cy="0"/>
          <a:chOff x="0" y="0"/>
          <a:chExt cx="0" cy="0"/>
        </a:xfrm>
      </p:grpSpPr>
      <p:sp>
        <p:nvSpPr>
          <p:cNvPr id="365" name="Google Shape;365;p18"/>
          <p:cNvSpPr txBox="1"/>
          <p:nvPr/>
        </p:nvSpPr>
        <p:spPr>
          <a:xfrm>
            <a:off x="419100" y="6350000"/>
            <a:ext cx="9499600" cy="369277"/>
          </a:xfrm>
          <a:prstGeom prst="rect">
            <a:avLst/>
          </a:prstGeom>
          <a:noFill/>
          <a:ln>
            <a:noFill/>
          </a:ln>
        </p:spPr>
        <p:txBody>
          <a:bodyPr spcFirstLastPara="1" wrap="square" lIns="121900" tIns="60933" rIns="121900" bIns="60933" anchor="t" anchorCtr="0">
            <a:spAutoFit/>
          </a:bodyPr>
          <a:lstStyle/>
          <a:p>
            <a:pPr>
              <a:buClr>
                <a:srgbClr val="000000"/>
              </a:buClr>
              <a:buSzPts val="1200"/>
            </a:pPr>
            <a:r>
              <a:rPr lang="en-US" sz="1600" dirty="0">
                <a:solidFill>
                  <a:schemeClr val="lt1"/>
                </a:solidFill>
                <a:latin typeface="Roboto" pitchFamily="2" charset="0"/>
                <a:ea typeface="Roboto" pitchFamily="2" charset="0"/>
                <a:sym typeface="Arial"/>
              </a:rPr>
              <a:t>Source: CCRC, </a:t>
            </a:r>
            <a:r>
              <a:rPr lang="en-US" sz="1600" i="1" dirty="0">
                <a:solidFill>
                  <a:schemeClr val="lt1"/>
                </a:solidFill>
                <a:latin typeface="Roboto" pitchFamily="2" charset="0"/>
                <a:ea typeface="Roboto" pitchFamily="2" charset="0"/>
                <a:sym typeface="Arial"/>
              </a:rPr>
              <a:t>What Students Think About Guided Pathways</a:t>
            </a:r>
            <a:r>
              <a:rPr lang="en-US" sz="1600" dirty="0">
                <a:solidFill>
                  <a:schemeClr val="lt1"/>
                </a:solidFill>
                <a:latin typeface="Roboto" pitchFamily="2" charset="0"/>
                <a:ea typeface="Roboto" pitchFamily="2" charset="0"/>
                <a:sym typeface="Arial"/>
              </a:rPr>
              <a:t> </a:t>
            </a:r>
            <a:endParaRPr sz="1867" dirty="0">
              <a:solidFill>
                <a:srgbClr val="000000"/>
              </a:solidFill>
              <a:latin typeface="Roboto" pitchFamily="2" charset="0"/>
              <a:ea typeface="Roboto" pitchFamily="2" charset="0"/>
              <a:sym typeface="Arial"/>
            </a:endParaRPr>
          </a:p>
        </p:txBody>
      </p:sp>
      <p:sp>
        <p:nvSpPr>
          <p:cNvPr id="364" name="Google Shape;364;p18"/>
          <p:cNvSpPr txBox="1">
            <a:spLocks noGrp="1"/>
          </p:cNvSpPr>
          <p:nvPr>
            <p:ph type="body" idx="1"/>
          </p:nvPr>
        </p:nvSpPr>
        <p:spPr>
          <a:xfrm>
            <a:off x="2140027" y="1755363"/>
            <a:ext cx="7506400" cy="1093200"/>
          </a:xfrm>
          <a:prstGeom prst="rect">
            <a:avLst/>
          </a:prstGeom>
          <a:noFill/>
          <a:ln>
            <a:noFill/>
          </a:ln>
        </p:spPr>
        <p:txBody>
          <a:bodyPr spcFirstLastPara="1" wrap="square" lIns="121900" tIns="121900" rIns="121900" bIns="121900" anchor="t" anchorCtr="0">
            <a:noAutofit/>
          </a:bodyPr>
          <a:lstStyle/>
          <a:p>
            <a:pPr marL="0" indent="0"/>
            <a:r>
              <a:rPr lang="en-US" sz="2933" dirty="0"/>
              <a:t> Another student described how this assurance was also helpful to her parents: “I remember feeling at peace and being able to go home and tell my parents, ‘Okay, so here’s the plan. … Don’t freak out, I’ve got this under control.’ They were like, ‘Cool.’”</a:t>
            </a:r>
            <a:endParaRPr sz="2933" dirty="0"/>
          </a:p>
          <a:p>
            <a:pPr marL="0" indent="0"/>
            <a:endParaRPr sz="2933" dirty="0"/>
          </a:p>
        </p:txBody>
      </p:sp>
      <p:sp>
        <p:nvSpPr>
          <p:cNvPr id="2" name="Title 1">
            <a:extLst>
              <a:ext uri="{FF2B5EF4-FFF2-40B4-BE49-F238E27FC236}">
                <a16:creationId xmlns:a16="http://schemas.microsoft.com/office/drawing/2014/main" id="{56EBADA9-B4F2-2460-303E-534C61BC4B3A}"/>
              </a:ext>
            </a:extLst>
          </p:cNvPr>
          <p:cNvSpPr>
            <a:spLocks noGrp="1"/>
          </p:cNvSpPr>
          <p:nvPr>
            <p:ph type="title" idx="4294967295"/>
          </p:nvPr>
        </p:nvSpPr>
        <p:spPr>
          <a:xfrm>
            <a:off x="838200" y="-1490155"/>
            <a:ext cx="10515600" cy="1325563"/>
          </a:xfrm>
          <a:prstGeom prst="rect">
            <a:avLst/>
          </a:prstGeom>
        </p:spPr>
        <p:txBody>
          <a:bodyPr/>
          <a:lstStyle/>
          <a:p>
            <a:r>
              <a:rPr lang="en-US" dirty="0"/>
              <a:t>Fourth quote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369"/>
        <p:cNvGrpSpPr/>
        <p:nvPr/>
      </p:nvGrpSpPr>
      <p:grpSpPr>
        <a:xfrm>
          <a:off x="0" y="0"/>
          <a:ext cx="0" cy="0"/>
          <a:chOff x="0" y="0"/>
          <a:chExt cx="0" cy="0"/>
        </a:xfrm>
      </p:grpSpPr>
      <p:pic>
        <p:nvPicPr>
          <p:cNvPr id="2" name="Online Media 1" descr="Listen to Me: Academic Plan 1">
            <a:hlinkClick r:id="" action="ppaction://media"/>
            <a:extLst>
              <a:ext uri="{FF2B5EF4-FFF2-40B4-BE49-F238E27FC236}">
                <a16:creationId xmlns:a16="http://schemas.microsoft.com/office/drawing/2014/main" id="{84954CAA-1B5F-6192-7173-A5B96106BA7F}"/>
              </a:ext>
            </a:extLst>
          </p:cNvPr>
          <p:cNvPicPr>
            <a:picLocks noRot="1" noChangeAspect="1"/>
          </p:cNvPicPr>
          <p:nvPr>
            <a:videoFile r:link="rId1"/>
          </p:nvPr>
        </p:nvPicPr>
        <p:blipFill>
          <a:blip r:embed="rId4"/>
          <a:stretch>
            <a:fillRect/>
          </a:stretch>
        </p:blipFill>
        <p:spPr>
          <a:xfrm>
            <a:off x="1075313" y="376462"/>
            <a:ext cx="10041375" cy="5673377"/>
          </a:xfrm>
          <a:prstGeom prst="rect">
            <a:avLst/>
          </a:prstGeom>
        </p:spPr>
      </p:pic>
      <p:sp>
        <p:nvSpPr>
          <p:cNvPr id="3" name="Title 2">
            <a:extLst>
              <a:ext uri="{FF2B5EF4-FFF2-40B4-BE49-F238E27FC236}">
                <a16:creationId xmlns:a16="http://schemas.microsoft.com/office/drawing/2014/main" id="{D05D2D0F-62B8-903F-474D-286FB3A6C4A8}"/>
              </a:ext>
            </a:extLst>
          </p:cNvPr>
          <p:cNvSpPr>
            <a:spLocks noGrp="1"/>
          </p:cNvSpPr>
          <p:nvPr>
            <p:ph type="title"/>
          </p:nvPr>
        </p:nvSpPr>
        <p:spPr>
          <a:xfrm>
            <a:off x="470631" y="-1564943"/>
            <a:ext cx="10418800" cy="1143200"/>
          </a:xfrm>
        </p:spPr>
        <p:txBody>
          <a:bodyPr/>
          <a:lstStyle/>
          <a:p>
            <a:r>
              <a:rPr lang="en-US" dirty="0"/>
              <a:t>Video</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2"/>
                </p:tgtEl>
              </p:cMediaNode>
            </p:video>
            <p:seq concurrent="1" nextAc="seek">
              <p:cTn id="8" restart="whenNotActive" fill="hold" evtFilter="cancelBubble" nodeType="interactiveSeq">
                <p:stCondLst>
                  <p:cond evt="onClick" delay="0">
                    <p:tgtEl>
                      <p:spTgt spid="2"/>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2"/>
                                        </p:tgtEl>
                                      </p:cBhvr>
                                    </p:cmd>
                                  </p:childTnLst>
                                </p:cTn>
                              </p:par>
                            </p:childTnLst>
                          </p:cTn>
                        </p:par>
                      </p:childTnLst>
                    </p:cTn>
                  </p:par>
                </p:childTnLst>
              </p:cTn>
              <p:nextCondLst>
                <p:cond evt="onClick" delay="0">
                  <p:tgtEl>
                    <p:spTgt spid="2"/>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374"/>
        <p:cNvGrpSpPr/>
        <p:nvPr/>
      </p:nvGrpSpPr>
      <p:grpSpPr>
        <a:xfrm>
          <a:off x="0" y="0"/>
          <a:ext cx="0" cy="0"/>
          <a:chOff x="0" y="0"/>
          <a:chExt cx="0" cy="0"/>
        </a:xfrm>
      </p:grpSpPr>
      <p:sp>
        <p:nvSpPr>
          <p:cNvPr id="375" name="Google Shape;375;p23"/>
          <p:cNvSpPr txBox="1">
            <a:spLocks noGrp="1"/>
          </p:cNvSpPr>
          <p:nvPr>
            <p:ph type="ctrTitle"/>
          </p:nvPr>
        </p:nvSpPr>
        <p:spPr>
          <a:prstGeom prst="rect">
            <a:avLst/>
          </a:prstGeom>
          <a:noFill/>
          <a:ln>
            <a:noFill/>
          </a:ln>
        </p:spPr>
        <p:txBody>
          <a:bodyPr spcFirstLastPara="1" wrap="square" lIns="0" tIns="0" rIns="0" bIns="0" anchor="b" anchorCtr="0">
            <a:noAutofit/>
          </a:bodyPr>
          <a:lstStyle/>
          <a:p>
            <a:r>
              <a:rPr lang="en-US" dirty="0"/>
              <a:t>Reactions to the Quotes or the Video?</a:t>
            </a:r>
            <a:endParaRPr dirty="0"/>
          </a:p>
        </p:txBody>
      </p:sp>
      <p:sp>
        <p:nvSpPr>
          <p:cNvPr id="376" name="Google Shape;376;p23"/>
          <p:cNvSpPr txBox="1">
            <a:spLocks noGrp="1"/>
          </p:cNvSpPr>
          <p:nvPr>
            <p:ph type="subTitle" idx="1"/>
          </p:nvPr>
        </p:nvSpPr>
        <p:spPr>
          <a:xfrm>
            <a:off x="711200" y="5386603"/>
            <a:ext cx="7762672" cy="1046400"/>
          </a:xfrm>
          <a:prstGeom prst="rect">
            <a:avLst/>
          </a:prstGeom>
          <a:noFill/>
          <a:ln>
            <a:noFill/>
          </a:ln>
        </p:spPr>
        <p:txBody>
          <a:bodyPr spcFirstLastPara="1" wrap="square" lIns="0" tIns="0" rIns="0" bIns="0" anchor="t" anchorCtr="0">
            <a:noAutofit/>
          </a:bodyPr>
          <a:lstStyle/>
          <a:p>
            <a:r>
              <a:rPr lang="en-US" dirty="0"/>
              <a:t>What stood out to you from what the students said about educational plans?</a:t>
            </a:r>
            <a:endParaRPr dirty="0"/>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show="0">
  <p:cSld>
    <p:spTree>
      <p:nvGrpSpPr>
        <p:cNvPr id="1" name="Shape 380"/>
        <p:cNvGrpSpPr/>
        <p:nvPr/>
      </p:nvGrpSpPr>
      <p:grpSpPr>
        <a:xfrm>
          <a:off x="0" y="0"/>
          <a:ext cx="0" cy="0"/>
          <a:chOff x="0" y="0"/>
          <a:chExt cx="0" cy="0"/>
        </a:xfrm>
      </p:grpSpPr>
      <p:sp>
        <p:nvSpPr>
          <p:cNvPr id="3" name="Text Placeholder 2">
            <a:extLst>
              <a:ext uri="{FF2B5EF4-FFF2-40B4-BE49-F238E27FC236}">
                <a16:creationId xmlns:a16="http://schemas.microsoft.com/office/drawing/2014/main" id="{F790EA2A-BBE8-20C9-948C-2E0F4BC3439F}"/>
              </a:ext>
            </a:extLst>
          </p:cNvPr>
          <p:cNvSpPr>
            <a:spLocks noGrp="1"/>
          </p:cNvSpPr>
          <p:nvPr>
            <p:ph type="body" idx="1"/>
          </p:nvPr>
        </p:nvSpPr>
        <p:spPr>
          <a:xfrm>
            <a:off x="859368" y="1790700"/>
            <a:ext cx="10418233" cy="4309533"/>
          </a:xfrm>
        </p:spPr>
        <p:txBody>
          <a:bodyPr/>
          <a:lstStyle/>
          <a:p>
            <a:pPr lvl="0"/>
            <a:r>
              <a:rPr lang="en-US" dirty="0">
                <a:sym typeface="Roboto"/>
              </a:rPr>
              <a:t>Next is a small-group activity. We suggest that you break the participants into smaller groups and have them complete the activity. </a:t>
            </a:r>
            <a:endParaRPr lang="en-US" dirty="0"/>
          </a:p>
          <a:p>
            <a:pPr lvl="0"/>
            <a:r>
              <a:rPr lang="en-US" dirty="0">
                <a:sym typeface="Roboto"/>
              </a:rPr>
              <a:t>Depending on who is in your audience, you could group people by role (faculty in a group, advisors in a group, etc.), or you could make random groups; sometimes it’s helpful for people in different roles to talk so that they hear different perspectives.  </a:t>
            </a:r>
            <a:endParaRPr lang="en-US" dirty="0"/>
          </a:p>
          <a:p>
            <a:pPr lvl="0"/>
            <a:r>
              <a:rPr lang="en-US" dirty="0">
                <a:sym typeface="Roboto"/>
              </a:rPr>
              <a:t>The activity is included in the workshop materials. We suggest printing it and handing it out if you’re meeting in person; if you’re online, you could make it a Google doc or some other type of shareable document so that people can complete it together. </a:t>
            </a:r>
          </a:p>
          <a:p>
            <a:pPr lvl="0"/>
            <a:endParaRPr lang="en-US" dirty="0">
              <a:sym typeface="Roboto"/>
            </a:endParaRPr>
          </a:p>
          <a:p>
            <a:endParaRPr lang="en-US" dirty="0"/>
          </a:p>
        </p:txBody>
      </p:sp>
      <p:sp>
        <p:nvSpPr>
          <p:cNvPr id="2" name="Title 1">
            <a:extLst>
              <a:ext uri="{FF2B5EF4-FFF2-40B4-BE49-F238E27FC236}">
                <a16:creationId xmlns:a16="http://schemas.microsoft.com/office/drawing/2014/main" id="{51293655-49AA-4E52-D7B2-E35B627122D5}"/>
              </a:ext>
            </a:extLst>
          </p:cNvPr>
          <p:cNvSpPr>
            <a:spLocks noGrp="1"/>
          </p:cNvSpPr>
          <p:nvPr>
            <p:ph type="title"/>
          </p:nvPr>
        </p:nvSpPr>
        <p:spPr>
          <a:xfrm>
            <a:off x="872067" y="757767"/>
            <a:ext cx="10420351" cy="1143000"/>
          </a:xfrm>
        </p:spPr>
        <p:txBody>
          <a:bodyPr/>
          <a:lstStyle/>
          <a:p>
            <a:r>
              <a:rPr lang="en-US" dirty="0">
                <a:sym typeface="Roboto"/>
              </a:rPr>
              <a:t>Guide Slide: Instructions for Facilitators</a:t>
            </a:r>
            <a:br>
              <a:rPr lang="en-US" dirty="0">
                <a:sym typeface="Roboto"/>
              </a:rPr>
            </a:br>
            <a:endParaRPr lang="en-US" dirty="0"/>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Shape 386"/>
        <p:cNvGrpSpPr/>
        <p:nvPr/>
      </p:nvGrpSpPr>
      <p:grpSpPr>
        <a:xfrm>
          <a:off x="0" y="0"/>
          <a:ext cx="0" cy="0"/>
          <a:chOff x="0" y="0"/>
          <a:chExt cx="0" cy="0"/>
        </a:xfrm>
      </p:grpSpPr>
      <p:sp>
        <p:nvSpPr>
          <p:cNvPr id="387" name="Google Shape;387;g170be213318_0_11"/>
          <p:cNvSpPr txBox="1">
            <a:spLocks noGrp="1"/>
          </p:cNvSpPr>
          <p:nvPr>
            <p:ph type="ctrTitle"/>
          </p:nvPr>
        </p:nvSpPr>
        <p:spPr>
          <a:prstGeom prst="rect">
            <a:avLst/>
          </a:prstGeom>
          <a:noFill/>
          <a:ln>
            <a:noFill/>
          </a:ln>
        </p:spPr>
        <p:txBody>
          <a:bodyPr spcFirstLastPara="1" wrap="square" lIns="121900" tIns="121900" rIns="121900" bIns="121900" anchor="b" anchorCtr="0">
            <a:noAutofit/>
          </a:bodyPr>
          <a:lstStyle/>
          <a:p>
            <a:r>
              <a:rPr lang="en-US"/>
              <a:t>Activity 1</a:t>
            </a:r>
            <a:endParaRPr/>
          </a:p>
        </p:txBody>
      </p:sp>
      <p:sp>
        <p:nvSpPr>
          <p:cNvPr id="388" name="Google Shape;388;g170be213318_0_11"/>
          <p:cNvSpPr txBox="1">
            <a:spLocks noGrp="1"/>
          </p:cNvSpPr>
          <p:nvPr>
            <p:ph type="subTitle" idx="1"/>
          </p:nvPr>
        </p:nvSpPr>
        <p:spPr>
          <a:prstGeom prst="rect">
            <a:avLst/>
          </a:prstGeom>
          <a:noFill/>
          <a:ln>
            <a:noFill/>
          </a:ln>
        </p:spPr>
        <p:txBody>
          <a:bodyPr spcFirstLastPara="1" wrap="square" lIns="121900" tIns="121900" rIns="121900" bIns="121900" anchor="t" anchorCtr="0">
            <a:noAutofit/>
          </a:bodyPr>
          <a:lstStyle/>
          <a:p>
            <a:r>
              <a:rPr lang="en-US" sz="3200" dirty="0"/>
              <a:t>Taking Stock of the Current State of Educational Planning at Your College</a:t>
            </a:r>
            <a:endParaRPr sz="3200" dirty="0"/>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Shape 392"/>
        <p:cNvGrpSpPr/>
        <p:nvPr/>
      </p:nvGrpSpPr>
      <p:grpSpPr>
        <a:xfrm>
          <a:off x="0" y="0"/>
          <a:ext cx="0" cy="0"/>
          <a:chOff x="0" y="0"/>
          <a:chExt cx="0" cy="0"/>
        </a:xfrm>
      </p:grpSpPr>
      <p:sp>
        <p:nvSpPr>
          <p:cNvPr id="393" name="Google Shape;393;p25"/>
          <p:cNvSpPr txBox="1">
            <a:spLocks noGrp="1"/>
          </p:cNvSpPr>
          <p:nvPr>
            <p:ph type="ctrTitle"/>
          </p:nvPr>
        </p:nvSpPr>
        <p:spPr>
          <a:xfrm>
            <a:off x="711201" y="3869267"/>
            <a:ext cx="7761817" cy="1547284"/>
          </a:xfrm>
          <a:noFill/>
          <a:ln>
            <a:noFill/>
          </a:ln>
        </p:spPr>
        <p:txBody>
          <a:bodyPr spcFirstLastPara="1" wrap="square" lIns="0" tIns="0" rIns="0" bIns="0" anchor="b" anchorCtr="0">
            <a:noAutofit/>
          </a:bodyPr>
          <a:lstStyle/>
          <a:p>
            <a:pPr lvl="0"/>
            <a:r>
              <a:rPr lang="en-US"/>
              <a:t>Takeaways from Activity 1?</a:t>
            </a:r>
          </a:p>
        </p:txBody>
      </p:sp>
      <p:sp>
        <p:nvSpPr>
          <p:cNvPr id="394" name="Google Shape;394;p25"/>
          <p:cNvSpPr txBox="1">
            <a:spLocks noGrp="1"/>
          </p:cNvSpPr>
          <p:nvPr>
            <p:ph type="subTitle" idx="1"/>
          </p:nvPr>
        </p:nvSpPr>
        <p:spPr>
          <a:xfrm>
            <a:off x="711201" y="5451882"/>
            <a:ext cx="7761817" cy="1045633"/>
          </a:xfrm>
          <a:noFill/>
          <a:ln>
            <a:noFill/>
          </a:ln>
        </p:spPr>
        <p:txBody>
          <a:bodyPr spcFirstLastPara="1" wrap="square" lIns="0" tIns="0" rIns="0" bIns="0" anchor="t" anchorCtr="0">
            <a:noAutofit/>
          </a:bodyPr>
          <a:lstStyle/>
          <a:p>
            <a:pPr lvl="0"/>
            <a:r>
              <a:rPr lang="en-US" dirty="0"/>
              <a:t>What stood out to you or your group from this exercise?</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Shape 398"/>
        <p:cNvGrpSpPr/>
        <p:nvPr/>
      </p:nvGrpSpPr>
      <p:grpSpPr>
        <a:xfrm>
          <a:off x="0" y="0"/>
          <a:ext cx="0" cy="0"/>
          <a:chOff x="0" y="0"/>
          <a:chExt cx="0" cy="0"/>
        </a:xfrm>
      </p:grpSpPr>
      <p:sp>
        <p:nvSpPr>
          <p:cNvPr id="399" name="Google Shape;399;g192f0f4cffc_0_26"/>
          <p:cNvSpPr txBox="1">
            <a:spLocks noGrp="1"/>
          </p:cNvSpPr>
          <p:nvPr>
            <p:ph type="ctrTitle"/>
          </p:nvPr>
        </p:nvSpPr>
        <p:spPr>
          <a:prstGeom prst="rect">
            <a:avLst/>
          </a:prstGeom>
          <a:noFill/>
          <a:ln>
            <a:noFill/>
          </a:ln>
        </p:spPr>
        <p:txBody>
          <a:bodyPr spcFirstLastPara="1" wrap="square" lIns="121900" tIns="121900" rIns="121900" bIns="121900" anchor="b" anchorCtr="0">
            <a:noAutofit/>
          </a:bodyPr>
          <a:lstStyle/>
          <a:p>
            <a:r>
              <a:rPr lang="en-US" dirty="0"/>
              <a:t>Features of an Educational Plan</a:t>
            </a:r>
            <a:endParaRPr dirty="0"/>
          </a:p>
        </p:txBody>
      </p:sp>
      <p:sp>
        <p:nvSpPr>
          <p:cNvPr id="2" name="Subtitle 1">
            <a:extLst>
              <a:ext uri="{FF2B5EF4-FFF2-40B4-BE49-F238E27FC236}">
                <a16:creationId xmlns:a16="http://schemas.microsoft.com/office/drawing/2014/main" id="{36E99062-6F04-E5B0-E9ED-FAB10DD9A8F2}"/>
              </a:ext>
            </a:extLst>
          </p:cNvPr>
          <p:cNvSpPr>
            <a:spLocks noGrp="1"/>
          </p:cNvSpPr>
          <p:nvPr>
            <p:ph type="subTitle" idx="1"/>
          </p:nvPr>
        </p:nvSpPr>
        <p:spPr/>
        <p:txBody>
          <a:bodyPr/>
          <a:lstStyle/>
          <a:p>
            <a:endParaRPr lang="en-US"/>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Shape 404"/>
        <p:cNvGrpSpPr/>
        <p:nvPr/>
      </p:nvGrpSpPr>
      <p:grpSpPr>
        <a:xfrm>
          <a:off x="0" y="0"/>
          <a:ext cx="0" cy="0"/>
          <a:chOff x="0" y="0"/>
          <a:chExt cx="0" cy="0"/>
        </a:xfrm>
      </p:grpSpPr>
      <p:sp>
        <p:nvSpPr>
          <p:cNvPr id="406" name="Google Shape;406;g170be213318_0_0"/>
          <p:cNvSpPr txBox="1">
            <a:spLocks noGrp="1"/>
          </p:cNvSpPr>
          <p:nvPr>
            <p:ph type="body" idx="1"/>
          </p:nvPr>
        </p:nvSpPr>
        <p:spPr>
          <a:xfrm>
            <a:off x="859368" y="2190751"/>
            <a:ext cx="10418233" cy="3909483"/>
          </a:xfrm>
          <a:noFill/>
          <a:ln>
            <a:noFill/>
          </a:ln>
        </p:spPr>
        <p:txBody>
          <a:bodyPr spcFirstLastPara="1" wrap="square" lIns="121900" tIns="121900" rIns="121900" bIns="121900" anchor="t" anchorCtr="0">
            <a:noAutofit/>
          </a:bodyPr>
          <a:lstStyle/>
          <a:p>
            <a:pPr lvl="0"/>
            <a:r>
              <a:rPr lang="en-US" b="1" dirty="0"/>
              <a:t>Complete: </a:t>
            </a:r>
            <a:r>
              <a:rPr lang="en-US" dirty="0"/>
              <a:t>c</a:t>
            </a:r>
            <a:r>
              <a:rPr lang="en-US" dirty="0">
                <a:sym typeface="Roboto"/>
              </a:rPr>
              <a:t>overs</a:t>
            </a:r>
            <a:r>
              <a:rPr lang="en-US" dirty="0"/>
              <a:t> a student’s</a:t>
            </a:r>
            <a:r>
              <a:rPr lang="en-US" dirty="0">
                <a:sym typeface="Roboto"/>
              </a:rPr>
              <a:t> entire program (through completion)</a:t>
            </a:r>
            <a:endParaRPr lang="en-US" dirty="0"/>
          </a:p>
          <a:p>
            <a:pPr lvl="0"/>
            <a:r>
              <a:rPr lang="en-US" b="1" dirty="0"/>
              <a:t>Customized: </a:t>
            </a:r>
            <a:r>
              <a:rPr lang="en-US" dirty="0"/>
              <a:t>based on the program maps but customized to each student </a:t>
            </a:r>
            <a:r>
              <a:rPr lang="en-US" dirty="0">
                <a:sym typeface="Roboto"/>
              </a:rPr>
              <a:t>to account for:</a:t>
            </a:r>
            <a:endParaRPr lang="en-US" dirty="0"/>
          </a:p>
          <a:p>
            <a:pPr lvl="1"/>
            <a:r>
              <a:rPr lang="en-US" dirty="0">
                <a:sym typeface="Roboto"/>
              </a:rPr>
              <a:t>Prior credits (transfer, dual enrollment, etc.)</a:t>
            </a:r>
            <a:endParaRPr lang="en-US" dirty="0"/>
          </a:p>
          <a:p>
            <a:pPr lvl="1"/>
            <a:r>
              <a:rPr lang="en-US" dirty="0">
                <a:sym typeface="Roboto"/>
              </a:rPr>
              <a:t>Educational goals and personal interests (electives)</a:t>
            </a:r>
            <a:endParaRPr lang="en-US" dirty="0"/>
          </a:p>
          <a:p>
            <a:pPr lvl="1"/>
            <a:r>
              <a:rPr lang="en-US" dirty="0">
                <a:sym typeface="Roboto"/>
              </a:rPr>
              <a:t>Transfer destination and major</a:t>
            </a:r>
            <a:endParaRPr lang="en-US" dirty="0"/>
          </a:p>
          <a:p>
            <a:pPr lvl="1"/>
            <a:r>
              <a:rPr lang="en-US" dirty="0">
                <a:sym typeface="Roboto"/>
              </a:rPr>
              <a:t>Timeline to completion</a:t>
            </a:r>
            <a:endParaRPr lang="en-US" dirty="0"/>
          </a:p>
        </p:txBody>
      </p:sp>
      <p:sp>
        <p:nvSpPr>
          <p:cNvPr id="405" name="Google Shape;405;g170be213318_0_0"/>
          <p:cNvSpPr txBox="1">
            <a:spLocks noGrp="1"/>
          </p:cNvSpPr>
          <p:nvPr>
            <p:ph type="title"/>
          </p:nvPr>
        </p:nvSpPr>
        <p:spPr>
          <a:xfrm>
            <a:off x="872067" y="757767"/>
            <a:ext cx="10420351" cy="1143000"/>
          </a:xfrm>
          <a:noFill/>
          <a:ln>
            <a:noFill/>
          </a:ln>
        </p:spPr>
        <p:txBody>
          <a:bodyPr spcFirstLastPara="1" wrap="square" lIns="121900" tIns="121900" rIns="121900" bIns="121900" anchor="t" anchorCtr="0">
            <a:noAutofit/>
          </a:bodyPr>
          <a:lstStyle/>
          <a:p>
            <a:pPr lvl="0"/>
            <a:r>
              <a:rPr lang="en-US" dirty="0"/>
              <a:t>Features of an Educational Plan</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06">
                                            <p:txEl>
                                              <p:pRg st="0" end="0"/>
                                            </p:txEl>
                                          </p:spTgt>
                                        </p:tgtEl>
                                        <p:attrNameLst>
                                          <p:attrName>style.visibility</p:attrName>
                                        </p:attrNameLst>
                                      </p:cBhvr>
                                      <p:to>
                                        <p:strVal val="visible"/>
                                      </p:to>
                                    </p:set>
                                    <p:animEffect transition="in" filter="fade">
                                      <p:cBhvr>
                                        <p:cTn id="7" dur="500"/>
                                        <p:tgtEl>
                                          <p:spTgt spid="406">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406">
                                            <p:txEl>
                                              <p:pRg st="1" end="1"/>
                                            </p:txEl>
                                          </p:spTgt>
                                        </p:tgtEl>
                                        <p:attrNameLst>
                                          <p:attrName>style.visibility</p:attrName>
                                        </p:attrNameLst>
                                      </p:cBhvr>
                                      <p:to>
                                        <p:strVal val="visible"/>
                                      </p:to>
                                    </p:set>
                                    <p:animEffect transition="in" filter="fade">
                                      <p:cBhvr>
                                        <p:cTn id="12" dur="500"/>
                                        <p:tgtEl>
                                          <p:spTgt spid="406">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406">
                                            <p:txEl>
                                              <p:pRg st="2" end="2"/>
                                            </p:txEl>
                                          </p:spTgt>
                                        </p:tgtEl>
                                        <p:attrNameLst>
                                          <p:attrName>style.visibility</p:attrName>
                                        </p:attrNameLst>
                                      </p:cBhvr>
                                      <p:to>
                                        <p:strVal val="visible"/>
                                      </p:to>
                                    </p:set>
                                    <p:animEffect transition="in" filter="fade">
                                      <p:cBhvr>
                                        <p:cTn id="17" dur="500"/>
                                        <p:tgtEl>
                                          <p:spTgt spid="406">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406">
                                            <p:txEl>
                                              <p:pRg st="3" end="3"/>
                                            </p:txEl>
                                          </p:spTgt>
                                        </p:tgtEl>
                                        <p:attrNameLst>
                                          <p:attrName>style.visibility</p:attrName>
                                        </p:attrNameLst>
                                      </p:cBhvr>
                                      <p:to>
                                        <p:strVal val="visible"/>
                                      </p:to>
                                    </p:set>
                                    <p:animEffect transition="in" filter="fade">
                                      <p:cBhvr>
                                        <p:cTn id="22" dur="500"/>
                                        <p:tgtEl>
                                          <p:spTgt spid="406">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406">
                                            <p:txEl>
                                              <p:pRg st="4" end="4"/>
                                            </p:txEl>
                                          </p:spTgt>
                                        </p:tgtEl>
                                        <p:attrNameLst>
                                          <p:attrName>style.visibility</p:attrName>
                                        </p:attrNameLst>
                                      </p:cBhvr>
                                      <p:to>
                                        <p:strVal val="visible"/>
                                      </p:to>
                                    </p:set>
                                    <p:animEffect transition="in" filter="fade">
                                      <p:cBhvr>
                                        <p:cTn id="27" dur="500"/>
                                        <p:tgtEl>
                                          <p:spTgt spid="406">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406">
                                            <p:txEl>
                                              <p:pRg st="5" end="5"/>
                                            </p:txEl>
                                          </p:spTgt>
                                        </p:tgtEl>
                                        <p:attrNameLst>
                                          <p:attrName>style.visibility</p:attrName>
                                        </p:attrNameLst>
                                      </p:cBhvr>
                                      <p:to>
                                        <p:strVal val="visible"/>
                                      </p:to>
                                    </p:set>
                                    <p:animEffect transition="in" filter="fade">
                                      <p:cBhvr>
                                        <p:cTn id="32" dur="500"/>
                                        <p:tgtEl>
                                          <p:spTgt spid="406">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Shape 411"/>
        <p:cNvGrpSpPr/>
        <p:nvPr/>
      </p:nvGrpSpPr>
      <p:grpSpPr>
        <a:xfrm>
          <a:off x="0" y="0"/>
          <a:ext cx="0" cy="0"/>
          <a:chOff x="0" y="0"/>
          <a:chExt cx="0" cy="0"/>
        </a:xfrm>
      </p:grpSpPr>
      <p:sp>
        <p:nvSpPr>
          <p:cNvPr id="413" name="Google Shape;413;g192f0f4cffc_0_31"/>
          <p:cNvSpPr txBox="1">
            <a:spLocks noGrp="1"/>
          </p:cNvSpPr>
          <p:nvPr>
            <p:ph type="body" idx="1"/>
          </p:nvPr>
        </p:nvSpPr>
        <p:spPr>
          <a:xfrm>
            <a:off x="859368" y="1737457"/>
            <a:ext cx="10418233" cy="3909483"/>
          </a:xfrm>
          <a:noFill/>
          <a:ln>
            <a:noFill/>
          </a:ln>
        </p:spPr>
        <p:txBody>
          <a:bodyPr spcFirstLastPara="1" wrap="square" lIns="121900" tIns="121900" rIns="121900" bIns="121900" anchor="t" anchorCtr="0">
            <a:noAutofit/>
          </a:bodyPr>
          <a:lstStyle/>
          <a:p>
            <a:pPr lvl="0"/>
            <a:r>
              <a:rPr lang="en-US" b="1" dirty="0"/>
              <a:t>Inspiring: </a:t>
            </a:r>
            <a:r>
              <a:rPr lang="en-US" dirty="0"/>
              <a:t>c</a:t>
            </a:r>
            <a:r>
              <a:rPr lang="en-US" dirty="0">
                <a:sym typeface="Roboto"/>
              </a:rPr>
              <a:t>ontains at least 1 course in first term that is inspiring and exciting for students </a:t>
            </a:r>
            <a:endParaRPr lang="en-US" dirty="0"/>
          </a:p>
          <a:p>
            <a:pPr lvl="0"/>
            <a:r>
              <a:rPr lang="en-US" b="1" dirty="0"/>
              <a:t>Accessible and dynamic: </a:t>
            </a:r>
            <a:r>
              <a:rPr lang="en-US" dirty="0">
                <a:sym typeface="Roboto"/>
              </a:rPr>
              <a:t>accessible to students, advisors, </a:t>
            </a:r>
            <a:r>
              <a:rPr lang="en-US" dirty="0"/>
              <a:t>and </a:t>
            </a:r>
            <a:r>
              <a:rPr lang="en-US" dirty="0">
                <a:sym typeface="Roboto"/>
              </a:rPr>
              <a:t>faculty (and anyone else who might formally or informally advis</a:t>
            </a:r>
            <a:r>
              <a:rPr lang="en-US" dirty="0"/>
              <a:t>e students)</a:t>
            </a:r>
          </a:p>
          <a:p>
            <a:pPr lvl="1"/>
            <a:r>
              <a:rPr lang="en-US" dirty="0"/>
              <a:t>The plan should be regularly updated as needed in partnership with an advisor.</a:t>
            </a:r>
          </a:p>
          <a:p>
            <a:pPr lvl="1"/>
            <a:r>
              <a:rPr lang="en-US" dirty="0"/>
              <a:t>Advisors should receive alerts when students are “off plan” or when they register for courses not on their plan. </a:t>
            </a:r>
          </a:p>
          <a:p>
            <a:pPr lvl="0"/>
            <a:r>
              <a:rPr lang="en-US" b="1" dirty="0"/>
              <a:t>Connected</a:t>
            </a:r>
            <a:r>
              <a:rPr lang="en-US" dirty="0"/>
              <a:t> to institutional processes: connected to </a:t>
            </a:r>
            <a:r>
              <a:rPr lang="en-US" dirty="0">
                <a:sym typeface="Roboto"/>
              </a:rPr>
              <a:t>registration processes </a:t>
            </a:r>
            <a:r>
              <a:rPr lang="en-US" dirty="0"/>
              <a:t>and used by colleges to develop course schedules </a:t>
            </a:r>
            <a:endParaRPr lang="en-US" dirty="0">
              <a:sym typeface="Roboto"/>
            </a:endParaRPr>
          </a:p>
          <a:p>
            <a:pPr lvl="0"/>
            <a:endParaRPr lang="en-US" dirty="0"/>
          </a:p>
        </p:txBody>
      </p:sp>
      <p:sp>
        <p:nvSpPr>
          <p:cNvPr id="412" name="Google Shape;412;g192f0f4cffc_0_31"/>
          <p:cNvSpPr txBox="1">
            <a:spLocks noGrp="1"/>
          </p:cNvSpPr>
          <p:nvPr>
            <p:ph type="title"/>
          </p:nvPr>
        </p:nvSpPr>
        <p:spPr>
          <a:xfrm>
            <a:off x="872067" y="757767"/>
            <a:ext cx="10420351" cy="1143000"/>
          </a:xfrm>
          <a:noFill/>
          <a:ln>
            <a:noFill/>
          </a:ln>
        </p:spPr>
        <p:txBody>
          <a:bodyPr spcFirstLastPara="1" wrap="square" lIns="121900" tIns="121900" rIns="121900" bIns="121900" anchor="t" anchorCtr="0">
            <a:noAutofit/>
          </a:bodyPr>
          <a:lstStyle/>
          <a:p>
            <a:pPr lvl="0"/>
            <a:r>
              <a:rPr lang="en-US" dirty="0"/>
              <a:t>Features of an Educational Plan</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13">
                                            <p:txEl>
                                              <p:pRg st="0" end="0"/>
                                            </p:txEl>
                                          </p:spTgt>
                                        </p:tgtEl>
                                        <p:attrNameLst>
                                          <p:attrName>style.visibility</p:attrName>
                                        </p:attrNameLst>
                                      </p:cBhvr>
                                      <p:to>
                                        <p:strVal val="visible"/>
                                      </p:to>
                                    </p:set>
                                    <p:animEffect transition="in" filter="fade">
                                      <p:cBhvr>
                                        <p:cTn id="7" dur="500"/>
                                        <p:tgtEl>
                                          <p:spTgt spid="41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413">
                                            <p:txEl>
                                              <p:pRg st="1" end="1"/>
                                            </p:txEl>
                                          </p:spTgt>
                                        </p:tgtEl>
                                        <p:attrNameLst>
                                          <p:attrName>style.visibility</p:attrName>
                                        </p:attrNameLst>
                                      </p:cBhvr>
                                      <p:to>
                                        <p:strVal val="visible"/>
                                      </p:to>
                                    </p:set>
                                    <p:animEffect transition="in" filter="fade">
                                      <p:cBhvr>
                                        <p:cTn id="12" dur="500"/>
                                        <p:tgtEl>
                                          <p:spTgt spid="41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413">
                                            <p:txEl>
                                              <p:pRg st="2" end="2"/>
                                            </p:txEl>
                                          </p:spTgt>
                                        </p:tgtEl>
                                        <p:attrNameLst>
                                          <p:attrName>style.visibility</p:attrName>
                                        </p:attrNameLst>
                                      </p:cBhvr>
                                      <p:to>
                                        <p:strVal val="visible"/>
                                      </p:to>
                                    </p:set>
                                    <p:animEffect transition="in" filter="fade">
                                      <p:cBhvr>
                                        <p:cTn id="17" dur="500"/>
                                        <p:tgtEl>
                                          <p:spTgt spid="41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413">
                                            <p:txEl>
                                              <p:pRg st="3" end="3"/>
                                            </p:txEl>
                                          </p:spTgt>
                                        </p:tgtEl>
                                        <p:attrNameLst>
                                          <p:attrName>style.visibility</p:attrName>
                                        </p:attrNameLst>
                                      </p:cBhvr>
                                      <p:to>
                                        <p:strVal val="visible"/>
                                      </p:to>
                                    </p:set>
                                    <p:animEffect transition="in" filter="fade">
                                      <p:cBhvr>
                                        <p:cTn id="22" dur="500"/>
                                        <p:tgtEl>
                                          <p:spTgt spid="41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413">
                                            <p:txEl>
                                              <p:pRg st="4" end="4"/>
                                            </p:txEl>
                                          </p:spTgt>
                                        </p:tgtEl>
                                        <p:attrNameLst>
                                          <p:attrName>style.visibility</p:attrName>
                                        </p:attrNameLst>
                                      </p:cBhvr>
                                      <p:to>
                                        <p:strVal val="visible"/>
                                      </p:to>
                                    </p:set>
                                    <p:animEffect transition="in" filter="fade">
                                      <p:cBhvr>
                                        <p:cTn id="27" dur="500"/>
                                        <p:tgtEl>
                                          <p:spTgt spid="41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Shape 418"/>
        <p:cNvGrpSpPr/>
        <p:nvPr/>
      </p:nvGrpSpPr>
      <p:grpSpPr>
        <a:xfrm>
          <a:off x="0" y="0"/>
          <a:ext cx="0" cy="0"/>
          <a:chOff x="0" y="0"/>
          <a:chExt cx="0" cy="0"/>
        </a:xfrm>
      </p:grpSpPr>
      <p:sp>
        <p:nvSpPr>
          <p:cNvPr id="419" name="Google Shape;419;g192f0f4cffc_0_37"/>
          <p:cNvSpPr txBox="1">
            <a:spLocks noGrp="1"/>
          </p:cNvSpPr>
          <p:nvPr>
            <p:ph type="ctrTitle"/>
          </p:nvPr>
        </p:nvSpPr>
        <p:spPr>
          <a:prstGeom prst="rect">
            <a:avLst/>
          </a:prstGeom>
          <a:noFill/>
          <a:ln>
            <a:noFill/>
          </a:ln>
        </p:spPr>
        <p:txBody>
          <a:bodyPr spcFirstLastPara="1" wrap="square" lIns="121900" tIns="121900" rIns="121900" bIns="121900" anchor="b" anchorCtr="0">
            <a:noAutofit/>
          </a:bodyPr>
          <a:lstStyle/>
          <a:p>
            <a:r>
              <a:rPr lang="en-US" dirty="0"/>
              <a:t>The Where, When, and How of Educational Planning</a:t>
            </a:r>
            <a:endParaRPr dirty="0"/>
          </a:p>
        </p:txBody>
      </p:sp>
      <p:sp>
        <p:nvSpPr>
          <p:cNvPr id="2" name="Subtitle 1">
            <a:extLst>
              <a:ext uri="{FF2B5EF4-FFF2-40B4-BE49-F238E27FC236}">
                <a16:creationId xmlns:a16="http://schemas.microsoft.com/office/drawing/2014/main" id="{61288A96-294E-9AA1-75FF-384E6F85BFEB}"/>
              </a:ext>
            </a:extLst>
          </p:cNvPr>
          <p:cNvSpPr>
            <a:spLocks noGrp="1"/>
          </p:cNvSpPr>
          <p:nvPr>
            <p:ph type="subTitle" idx="1"/>
          </p:nvPr>
        </p:nvSpPr>
        <p:spPr/>
        <p:txBody>
          <a:bodyPr/>
          <a:lstStyle/>
          <a:p>
            <a:endParaRPr lang="en-US"/>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36"/>
        <p:cNvGrpSpPr/>
        <p:nvPr/>
      </p:nvGrpSpPr>
      <p:grpSpPr>
        <a:xfrm>
          <a:off x="0" y="0"/>
          <a:ext cx="0" cy="0"/>
          <a:chOff x="0" y="0"/>
          <a:chExt cx="0" cy="0"/>
        </a:xfrm>
      </p:grpSpPr>
      <p:sp>
        <p:nvSpPr>
          <p:cNvPr id="138" name="Google Shape;138;p2"/>
          <p:cNvSpPr txBox="1">
            <a:spLocks noGrp="1"/>
          </p:cNvSpPr>
          <p:nvPr>
            <p:ph type="body" idx="1"/>
          </p:nvPr>
        </p:nvSpPr>
        <p:spPr>
          <a:xfrm>
            <a:off x="859368" y="2190751"/>
            <a:ext cx="10418233" cy="3909483"/>
          </a:xfrm>
          <a:noFill/>
          <a:ln>
            <a:noFill/>
          </a:ln>
        </p:spPr>
        <p:txBody>
          <a:bodyPr spcFirstLastPara="1" wrap="square" lIns="121900" tIns="121900" rIns="121900" bIns="121900" anchor="t" anchorCtr="0">
            <a:noAutofit/>
          </a:bodyPr>
          <a:lstStyle/>
          <a:p>
            <a:pPr marL="0" indent="0">
              <a:buNone/>
            </a:pPr>
            <a:r>
              <a:rPr lang="en-US" dirty="0"/>
              <a:t>This workshop is designed to help participants recognize the importance—for both students and colleges—of helping all students develop full-program, individualized educational plans leading directly to transfer and/or a career. It will review the differences between maps and plans, share details about the benefits of plans, and cover a variety of strategies for scaling educational planning to all students. </a:t>
            </a:r>
            <a:br>
              <a:rPr lang="en-US" dirty="0"/>
            </a:br>
            <a:endParaRPr lang="en-US" dirty="0"/>
          </a:p>
        </p:txBody>
      </p:sp>
      <p:sp>
        <p:nvSpPr>
          <p:cNvPr id="137" name="Google Shape;137;p2"/>
          <p:cNvSpPr txBox="1">
            <a:spLocks noGrp="1"/>
          </p:cNvSpPr>
          <p:nvPr>
            <p:ph type="title"/>
          </p:nvPr>
        </p:nvSpPr>
        <p:spPr>
          <a:xfrm>
            <a:off x="872067" y="757767"/>
            <a:ext cx="10420351" cy="1143000"/>
          </a:xfrm>
          <a:noFill/>
          <a:ln>
            <a:noFill/>
          </a:ln>
        </p:spPr>
        <p:txBody>
          <a:bodyPr spcFirstLastPara="1" wrap="square" lIns="121900" tIns="121900" rIns="121900" bIns="121900" anchor="t" anchorCtr="0">
            <a:noAutofit/>
          </a:bodyPr>
          <a:lstStyle/>
          <a:p>
            <a:pPr lvl="0"/>
            <a:r>
              <a:rPr lang="en-US" dirty="0"/>
              <a:t>About This Workshop</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Shape 424"/>
        <p:cNvGrpSpPr/>
        <p:nvPr/>
      </p:nvGrpSpPr>
      <p:grpSpPr>
        <a:xfrm>
          <a:off x="0" y="0"/>
          <a:ext cx="0" cy="0"/>
          <a:chOff x="0" y="0"/>
          <a:chExt cx="0" cy="0"/>
        </a:xfrm>
      </p:grpSpPr>
      <p:sp>
        <p:nvSpPr>
          <p:cNvPr id="426" name="Google Shape;426;g170be213318_0_6"/>
          <p:cNvSpPr txBox="1">
            <a:spLocks noGrp="1"/>
          </p:cNvSpPr>
          <p:nvPr>
            <p:ph type="body" idx="1"/>
          </p:nvPr>
        </p:nvSpPr>
        <p:spPr>
          <a:xfrm>
            <a:off x="859245" y="1900833"/>
            <a:ext cx="10418799" cy="3909616"/>
          </a:xfrm>
          <a:noFill/>
          <a:ln>
            <a:noFill/>
          </a:ln>
        </p:spPr>
        <p:txBody>
          <a:bodyPr spcFirstLastPara="1" wrap="square" lIns="121900" tIns="121900" rIns="121900" bIns="121900" anchor="t" anchorCtr="0">
            <a:noAutofit/>
          </a:bodyPr>
          <a:lstStyle/>
          <a:p>
            <a:pPr marL="0" indent="0">
              <a:buNone/>
            </a:pPr>
            <a:r>
              <a:rPr lang="en-US" dirty="0"/>
              <a:t>Remember, the goal is to help all students develop a full-program educational plan by the end of term 1. </a:t>
            </a:r>
          </a:p>
          <a:p>
            <a:pPr lvl="0"/>
            <a:r>
              <a:rPr lang="en-US" dirty="0"/>
              <a:t>Educational planning can occur in 1-1 advising or counseling sessions, or</a:t>
            </a:r>
          </a:p>
          <a:p>
            <a:pPr lvl="0"/>
            <a:r>
              <a:rPr lang="en-US" dirty="0"/>
              <a:t>Educational planning could occur in first-year experience courses</a:t>
            </a:r>
          </a:p>
          <a:p>
            <a:pPr lvl="0"/>
            <a:r>
              <a:rPr lang="en-US" dirty="0"/>
              <a:t>What would work at our college?</a:t>
            </a:r>
          </a:p>
          <a:p>
            <a:pPr lvl="0"/>
            <a:endParaRPr lang="en-US" dirty="0"/>
          </a:p>
        </p:txBody>
      </p:sp>
      <p:sp>
        <p:nvSpPr>
          <p:cNvPr id="425" name="Google Shape;425;g170be213318_0_6"/>
          <p:cNvSpPr txBox="1">
            <a:spLocks noGrp="1"/>
          </p:cNvSpPr>
          <p:nvPr>
            <p:ph type="title"/>
          </p:nvPr>
        </p:nvSpPr>
        <p:spPr>
          <a:xfrm>
            <a:off x="872967" y="757633"/>
            <a:ext cx="10418800" cy="1143200"/>
          </a:xfrm>
          <a:noFill/>
          <a:ln>
            <a:noFill/>
          </a:ln>
        </p:spPr>
        <p:txBody>
          <a:bodyPr spcFirstLastPara="1" wrap="square" lIns="121900" tIns="121900" rIns="121900" bIns="121900" anchor="t" anchorCtr="0">
            <a:noAutofit/>
          </a:bodyPr>
          <a:lstStyle/>
          <a:p>
            <a:pPr lvl="0"/>
            <a:r>
              <a:rPr lang="en-US"/>
              <a:t>Where and When Ed Planning Could Occur</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26">
                                            <p:txEl>
                                              <p:pRg st="0" end="0"/>
                                            </p:txEl>
                                          </p:spTgt>
                                        </p:tgtEl>
                                        <p:attrNameLst>
                                          <p:attrName>style.visibility</p:attrName>
                                        </p:attrNameLst>
                                      </p:cBhvr>
                                      <p:to>
                                        <p:strVal val="visible"/>
                                      </p:to>
                                    </p:set>
                                    <p:animEffect transition="in" filter="fade">
                                      <p:cBhvr>
                                        <p:cTn id="7" dur="500"/>
                                        <p:tgtEl>
                                          <p:spTgt spid="426">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426">
                                            <p:txEl>
                                              <p:pRg st="1" end="1"/>
                                            </p:txEl>
                                          </p:spTgt>
                                        </p:tgtEl>
                                        <p:attrNameLst>
                                          <p:attrName>style.visibility</p:attrName>
                                        </p:attrNameLst>
                                      </p:cBhvr>
                                      <p:to>
                                        <p:strVal val="visible"/>
                                      </p:to>
                                    </p:set>
                                    <p:animEffect transition="in" filter="fade">
                                      <p:cBhvr>
                                        <p:cTn id="12" dur="500"/>
                                        <p:tgtEl>
                                          <p:spTgt spid="426">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426">
                                            <p:txEl>
                                              <p:pRg st="2" end="2"/>
                                            </p:txEl>
                                          </p:spTgt>
                                        </p:tgtEl>
                                        <p:attrNameLst>
                                          <p:attrName>style.visibility</p:attrName>
                                        </p:attrNameLst>
                                      </p:cBhvr>
                                      <p:to>
                                        <p:strVal val="visible"/>
                                      </p:to>
                                    </p:set>
                                    <p:animEffect transition="in" filter="fade">
                                      <p:cBhvr>
                                        <p:cTn id="17" dur="500"/>
                                        <p:tgtEl>
                                          <p:spTgt spid="426">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426">
                                            <p:txEl>
                                              <p:pRg st="3" end="3"/>
                                            </p:txEl>
                                          </p:spTgt>
                                        </p:tgtEl>
                                        <p:attrNameLst>
                                          <p:attrName>style.visibility</p:attrName>
                                        </p:attrNameLst>
                                      </p:cBhvr>
                                      <p:to>
                                        <p:strVal val="visible"/>
                                      </p:to>
                                    </p:set>
                                    <p:animEffect transition="in" filter="fade">
                                      <p:cBhvr>
                                        <p:cTn id="22" dur="500"/>
                                        <p:tgtEl>
                                          <p:spTgt spid="426">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Shape 431"/>
        <p:cNvGrpSpPr/>
        <p:nvPr/>
      </p:nvGrpSpPr>
      <p:grpSpPr>
        <a:xfrm>
          <a:off x="0" y="0"/>
          <a:ext cx="0" cy="0"/>
          <a:chOff x="0" y="0"/>
          <a:chExt cx="0" cy="0"/>
        </a:xfrm>
      </p:grpSpPr>
      <p:sp>
        <p:nvSpPr>
          <p:cNvPr id="433" name="Google Shape;433;g170be213318_0_35"/>
          <p:cNvSpPr txBox="1">
            <a:spLocks noGrp="1"/>
          </p:cNvSpPr>
          <p:nvPr>
            <p:ph type="body" idx="1"/>
          </p:nvPr>
        </p:nvSpPr>
        <p:spPr>
          <a:xfrm>
            <a:off x="859368" y="2190751"/>
            <a:ext cx="10418233" cy="3909483"/>
          </a:xfrm>
          <a:noFill/>
          <a:ln>
            <a:noFill/>
          </a:ln>
        </p:spPr>
        <p:txBody>
          <a:bodyPr spcFirstLastPara="1" wrap="square" lIns="121900" tIns="121900" rIns="121900" bIns="121900" anchor="t" anchorCtr="0">
            <a:noAutofit/>
          </a:bodyPr>
          <a:lstStyle/>
          <a:p>
            <a:pPr lvl="0">
              <a:buFont typeface="+mj-lt"/>
              <a:buAutoNum type="arabicPeriod"/>
            </a:pPr>
            <a:r>
              <a:rPr lang="en-US" dirty="0"/>
              <a:t>Provide training for advisors on program and transfer requirements.</a:t>
            </a:r>
          </a:p>
          <a:p>
            <a:pPr lvl="0">
              <a:buFont typeface="+mj-lt"/>
              <a:buAutoNum type="arabicPeriod"/>
            </a:pPr>
            <a:r>
              <a:rPr lang="en-US" dirty="0"/>
              <a:t>Identify regular checkpoints for updating plans.</a:t>
            </a:r>
          </a:p>
          <a:p>
            <a:pPr lvl="0">
              <a:buFont typeface="+mj-lt"/>
              <a:buAutoNum type="arabicPeriod"/>
            </a:pPr>
            <a:r>
              <a:rPr lang="en-US" dirty="0"/>
              <a:t>Use the resources you have.</a:t>
            </a:r>
          </a:p>
          <a:p>
            <a:pPr lvl="0">
              <a:buFont typeface="+mj-lt"/>
              <a:buAutoNum type="arabicPeriod"/>
            </a:pPr>
            <a:r>
              <a:rPr lang="en-US" dirty="0"/>
              <a:t>Focus on the long term.</a:t>
            </a:r>
          </a:p>
        </p:txBody>
      </p:sp>
      <p:sp>
        <p:nvSpPr>
          <p:cNvPr id="432" name="Google Shape;432;g170be213318_0_35"/>
          <p:cNvSpPr txBox="1">
            <a:spLocks noGrp="1"/>
          </p:cNvSpPr>
          <p:nvPr>
            <p:ph type="title"/>
          </p:nvPr>
        </p:nvSpPr>
        <p:spPr>
          <a:xfrm>
            <a:off x="872067" y="757767"/>
            <a:ext cx="10420351" cy="1143000"/>
          </a:xfrm>
          <a:noFill/>
          <a:ln>
            <a:noFill/>
          </a:ln>
        </p:spPr>
        <p:txBody>
          <a:bodyPr spcFirstLastPara="1" wrap="square" lIns="121900" tIns="121900" rIns="121900" bIns="121900" anchor="t" anchorCtr="0">
            <a:noAutofit/>
          </a:bodyPr>
          <a:lstStyle/>
          <a:p>
            <a:pPr lvl="0"/>
            <a:r>
              <a:rPr lang="en-US" dirty="0"/>
              <a:t>How to Build Education Planning Processes at Your College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33">
                                            <p:txEl>
                                              <p:pRg st="0" end="0"/>
                                            </p:txEl>
                                          </p:spTgt>
                                        </p:tgtEl>
                                        <p:attrNameLst>
                                          <p:attrName>style.visibility</p:attrName>
                                        </p:attrNameLst>
                                      </p:cBhvr>
                                      <p:to>
                                        <p:strVal val="visible"/>
                                      </p:to>
                                    </p:set>
                                    <p:animEffect transition="in" filter="fade">
                                      <p:cBhvr>
                                        <p:cTn id="7" dur="500"/>
                                        <p:tgtEl>
                                          <p:spTgt spid="43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433">
                                            <p:txEl>
                                              <p:pRg st="1" end="1"/>
                                            </p:txEl>
                                          </p:spTgt>
                                        </p:tgtEl>
                                        <p:attrNameLst>
                                          <p:attrName>style.visibility</p:attrName>
                                        </p:attrNameLst>
                                      </p:cBhvr>
                                      <p:to>
                                        <p:strVal val="visible"/>
                                      </p:to>
                                    </p:set>
                                    <p:animEffect transition="in" filter="fade">
                                      <p:cBhvr>
                                        <p:cTn id="12" dur="500"/>
                                        <p:tgtEl>
                                          <p:spTgt spid="43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433">
                                            <p:txEl>
                                              <p:pRg st="2" end="2"/>
                                            </p:txEl>
                                          </p:spTgt>
                                        </p:tgtEl>
                                        <p:attrNameLst>
                                          <p:attrName>style.visibility</p:attrName>
                                        </p:attrNameLst>
                                      </p:cBhvr>
                                      <p:to>
                                        <p:strVal val="visible"/>
                                      </p:to>
                                    </p:set>
                                    <p:animEffect transition="in" filter="fade">
                                      <p:cBhvr>
                                        <p:cTn id="17" dur="500"/>
                                        <p:tgtEl>
                                          <p:spTgt spid="43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433">
                                            <p:txEl>
                                              <p:pRg st="3" end="3"/>
                                            </p:txEl>
                                          </p:spTgt>
                                        </p:tgtEl>
                                        <p:attrNameLst>
                                          <p:attrName>style.visibility</p:attrName>
                                        </p:attrNameLst>
                                      </p:cBhvr>
                                      <p:to>
                                        <p:strVal val="visible"/>
                                      </p:to>
                                    </p:set>
                                    <p:animEffect transition="in" filter="fade">
                                      <p:cBhvr>
                                        <p:cTn id="22" dur="500"/>
                                        <p:tgtEl>
                                          <p:spTgt spid="43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2.xml><?xml version="1.0" encoding="utf-8"?>
<p:sld xmlns:a="http://schemas.openxmlformats.org/drawingml/2006/main" xmlns:r="http://schemas.openxmlformats.org/officeDocument/2006/relationships" xmlns:p="http://schemas.openxmlformats.org/presentationml/2006/main" show="0">
  <p:cSld>
    <p:spTree>
      <p:nvGrpSpPr>
        <p:cNvPr id="1" name="Shape 438"/>
        <p:cNvGrpSpPr/>
        <p:nvPr/>
      </p:nvGrpSpPr>
      <p:grpSpPr>
        <a:xfrm>
          <a:off x="0" y="0"/>
          <a:ext cx="0" cy="0"/>
          <a:chOff x="0" y="0"/>
          <a:chExt cx="0" cy="0"/>
        </a:xfrm>
      </p:grpSpPr>
      <p:sp>
        <p:nvSpPr>
          <p:cNvPr id="3" name="Text Placeholder 2">
            <a:extLst>
              <a:ext uri="{FF2B5EF4-FFF2-40B4-BE49-F238E27FC236}">
                <a16:creationId xmlns:a16="http://schemas.microsoft.com/office/drawing/2014/main" id="{EE32A8E1-A890-F0C7-97B1-1AD86C5E6580}"/>
              </a:ext>
            </a:extLst>
          </p:cNvPr>
          <p:cNvSpPr>
            <a:spLocks noGrp="1"/>
          </p:cNvSpPr>
          <p:nvPr>
            <p:ph type="body" idx="1"/>
          </p:nvPr>
        </p:nvSpPr>
        <p:spPr>
          <a:xfrm>
            <a:off x="859368" y="1790700"/>
            <a:ext cx="10418233" cy="4309533"/>
          </a:xfrm>
        </p:spPr>
        <p:txBody>
          <a:bodyPr/>
          <a:lstStyle/>
          <a:p>
            <a:pPr lvl="0"/>
            <a:r>
              <a:rPr lang="en-US" dirty="0">
                <a:sym typeface="Roboto"/>
              </a:rPr>
              <a:t>Next up is the second small-group activity. We suggest that you break the participants into the same small groups you used in Activity 1. </a:t>
            </a:r>
            <a:endParaRPr lang="en-US" dirty="0"/>
          </a:p>
          <a:p>
            <a:pPr lvl="0"/>
            <a:r>
              <a:rPr lang="en-US" dirty="0">
                <a:sym typeface="Roboto"/>
              </a:rPr>
              <a:t>In this activity, the teams are considering what is needed to scale educational planning.</a:t>
            </a:r>
            <a:endParaRPr lang="en-US" dirty="0"/>
          </a:p>
          <a:p>
            <a:pPr lvl="0"/>
            <a:r>
              <a:rPr lang="en-US" dirty="0">
                <a:sym typeface="Roboto"/>
              </a:rPr>
              <a:t>We suggest allowing 15 minutes</a:t>
            </a:r>
          </a:p>
          <a:p>
            <a:pPr lvl="0"/>
            <a:r>
              <a:rPr lang="en-US" dirty="0">
                <a:sym typeface="Roboto"/>
              </a:rPr>
              <a:t>We suggest that following the activity, you allow 5 minutes to debrief and share out. </a:t>
            </a:r>
          </a:p>
          <a:p>
            <a:pPr lvl="0"/>
            <a:endParaRPr lang="en-US" dirty="0">
              <a:sym typeface="Roboto"/>
            </a:endParaRPr>
          </a:p>
        </p:txBody>
      </p:sp>
      <p:sp>
        <p:nvSpPr>
          <p:cNvPr id="2" name="Title 1">
            <a:extLst>
              <a:ext uri="{FF2B5EF4-FFF2-40B4-BE49-F238E27FC236}">
                <a16:creationId xmlns:a16="http://schemas.microsoft.com/office/drawing/2014/main" id="{1C03B79F-FC5A-31A9-1804-F4C3F9E26711}"/>
              </a:ext>
            </a:extLst>
          </p:cNvPr>
          <p:cNvSpPr>
            <a:spLocks noGrp="1"/>
          </p:cNvSpPr>
          <p:nvPr>
            <p:ph type="title"/>
          </p:nvPr>
        </p:nvSpPr>
        <p:spPr>
          <a:xfrm>
            <a:off x="872067" y="757767"/>
            <a:ext cx="10420351" cy="1143000"/>
          </a:xfrm>
        </p:spPr>
        <p:txBody>
          <a:bodyPr/>
          <a:lstStyle/>
          <a:p>
            <a:r>
              <a:rPr lang="en-US" dirty="0">
                <a:sym typeface="Roboto"/>
              </a:rPr>
              <a:t>Guide Slide: Instructions for Facilitators</a:t>
            </a:r>
            <a:br>
              <a:rPr lang="en-US" dirty="0">
                <a:sym typeface="Roboto"/>
              </a:rPr>
            </a:br>
            <a:endParaRPr lang="en-US" dirty="0"/>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Shape 444"/>
        <p:cNvGrpSpPr/>
        <p:nvPr/>
      </p:nvGrpSpPr>
      <p:grpSpPr>
        <a:xfrm>
          <a:off x="0" y="0"/>
          <a:ext cx="0" cy="0"/>
          <a:chOff x="0" y="0"/>
          <a:chExt cx="0" cy="0"/>
        </a:xfrm>
      </p:grpSpPr>
      <p:sp>
        <p:nvSpPr>
          <p:cNvPr id="445" name="Google Shape;445;g170be213318_0_41"/>
          <p:cNvSpPr txBox="1">
            <a:spLocks noGrp="1"/>
          </p:cNvSpPr>
          <p:nvPr>
            <p:ph type="ctrTitle"/>
          </p:nvPr>
        </p:nvSpPr>
        <p:spPr>
          <a:xfrm>
            <a:off x="914401" y="3634317"/>
            <a:ext cx="7761817" cy="1547283"/>
          </a:xfrm>
          <a:noFill/>
          <a:ln>
            <a:noFill/>
          </a:ln>
        </p:spPr>
        <p:txBody>
          <a:bodyPr spcFirstLastPara="1" wrap="square" lIns="121900" tIns="121900" rIns="121900" bIns="121900" anchor="b" anchorCtr="0">
            <a:noAutofit/>
          </a:bodyPr>
          <a:lstStyle/>
          <a:p>
            <a:pPr lvl="0"/>
            <a:r>
              <a:rPr lang="en-US"/>
              <a:t>Activity 2</a:t>
            </a:r>
          </a:p>
        </p:txBody>
      </p:sp>
      <p:sp>
        <p:nvSpPr>
          <p:cNvPr id="446" name="Google Shape;446;g170be213318_0_41"/>
          <p:cNvSpPr txBox="1">
            <a:spLocks noGrp="1"/>
          </p:cNvSpPr>
          <p:nvPr>
            <p:ph type="subTitle" idx="1"/>
          </p:nvPr>
        </p:nvSpPr>
        <p:spPr>
          <a:xfrm>
            <a:off x="914401" y="5107518"/>
            <a:ext cx="7761817" cy="1045633"/>
          </a:xfrm>
          <a:noFill/>
          <a:ln>
            <a:noFill/>
          </a:ln>
        </p:spPr>
        <p:txBody>
          <a:bodyPr spcFirstLastPara="1" wrap="square" lIns="121900" tIns="121900" rIns="121900" bIns="121900" anchor="t" anchorCtr="0">
            <a:noAutofit/>
          </a:bodyPr>
          <a:lstStyle/>
          <a:p>
            <a:pPr lvl="0"/>
            <a:r>
              <a:rPr lang="en-US" dirty="0"/>
              <a:t>Customizing and Scaling Full-Program Individualized Plans</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Shape 450"/>
        <p:cNvGrpSpPr/>
        <p:nvPr/>
      </p:nvGrpSpPr>
      <p:grpSpPr>
        <a:xfrm>
          <a:off x="0" y="0"/>
          <a:ext cx="0" cy="0"/>
          <a:chOff x="0" y="0"/>
          <a:chExt cx="0" cy="0"/>
        </a:xfrm>
      </p:grpSpPr>
      <p:sp>
        <p:nvSpPr>
          <p:cNvPr id="451" name="Google Shape;451;p27"/>
          <p:cNvSpPr txBox="1">
            <a:spLocks noGrp="1"/>
          </p:cNvSpPr>
          <p:nvPr>
            <p:ph type="ctrTitle"/>
          </p:nvPr>
        </p:nvSpPr>
        <p:spPr>
          <a:xfrm>
            <a:off x="711201" y="3869267"/>
            <a:ext cx="7761817" cy="1547284"/>
          </a:xfrm>
          <a:noFill/>
          <a:ln>
            <a:noFill/>
          </a:ln>
        </p:spPr>
        <p:txBody>
          <a:bodyPr spcFirstLastPara="1" wrap="square" lIns="0" tIns="0" rIns="0" bIns="0" anchor="b" anchorCtr="0">
            <a:noAutofit/>
          </a:bodyPr>
          <a:lstStyle/>
          <a:p>
            <a:pPr lvl="0"/>
            <a:r>
              <a:rPr lang="en-US"/>
              <a:t>Takeaways from Activity 2?</a:t>
            </a:r>
          </a:p>
        </p:txBody>
      </p:sp>
      <p:sp>
        <p:nvSpPr>
          <p:cNvPr id="452" name="Google Shape;452;p27"/>
          <p:cNvSpPr txBox="1">
            <a:spLocks noGrp="1"/>
          </p:cNvSpPr>
          <p:nvPr>
            <p:ph type="subTitle" idx="1"/>
          </p:nvPr>
        </p:nvSpPr>
        <p:spPr>
          <a:xfrm>
            <a:off x="711201" y="5404990"/>
            <a:ext cx="7761817" cy="1045633"/>
          </a:xfrm>
          <a:noFill/>
          <a:ln>
            <a:noFill/>
          </a:ln>
        </p:spPr>
        <p:txBody>
          <a:bodyPr spcFirstLastPara="1" wrap="square" lIns="0" tIns="0" rIns="0" bIns="0" anchor="t" anchorCtr="0">
            <a:noAutofit/>
          </a:bodyPr>
          <a:lstStyle/>
          <a:p>
            <a:pPr lvl="0"/>
            <a:r>
              <a:rPr lang="en-US" dirty="0"/>
              <a:t>What stood out to you or your group from this exercise?</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Shape 456"/>
        <p:cNvGrpSpPr/>
        <p:nvPr/>
      </p:nvGrpSpPr>
      <p:grpSpPr>
        <a:xfrm>
          <a:off x="0" y="0"/>
          <a:ext cx="0" cy="0"/>
          <a:chOff x="0" y="0"/>
          <a:chExt cx="0" cy="0"/>
        </a:xfrm>
      </p:grpSpPr>
      <p:sp>
        <p:nvSpPr>
          <p:cNvPr id="457" name="Google Shape;457;g196d6fc9e16_0_0"/>
          <p:cNvSpPr txBox="1">
            <a:spLocks noGrp="1"/>
          </p:cNvSpPr>
          <p:nvPr>
            <p:ph type="ctrTitle"/>
          </p:nvPr>
        </p:nvSpPr>
        <p:spPr>
          <a:xfrm>
            <a:off x="914401" y="3634317"/>
            <a:ext cx="7761817" cy="1547283"/>
          </a:xfrm>
          <a:noFill/>
          <a:ln>
            <a:noFill/>
          </a:ln>
        </p:spPr>
        <p:txBody>
          <a:bodyPr spcFirstLastPara="1" wrap="square" lIns="121900" tIns="121900" rIns="121900" bIns="121900" anchor="b" anchorCtr="0">
            <a:noAutofit/>
          </a:bodyPr>
          <a:lstStyle/>
          <a:p>
            <a:pPr lvl="0"/>
            <a:r>
              <a:rPr lang="en-US"/>
              <a:t>Conclusion </a:t>
            </a:r>
          </a:p>
        </p:txBody>
      </p:sp>
      <p:sp>
        <p:nvSpPr>
          <p:cNvPr id="458" name="Google Shape;458;g196d6fc9e16_0_0"/>
          <p:cNvSpPr txBox="1">
            <a:spLocks noGrp="1"/>
          </p:cNvSpPr>
          <p:nvPr>
            <p:ph type="subTitle" idx="1"/>
          </p:nvPr>
        </p:nvSpPr>
        <p:spPr>
          <a:xfrm>
            <a:off x="914401" y="5107518"/>
            <a:ext cx="7761817" cy="1045633"/>
          </a:xfrm>
          <a:noFill/>
          <a:ln>
            <a:noFill/>
          </a:ln>
        </p:spPr>
        <p:txBody>
          <a:bodyPr spcFirstLastPara="1" wrap="square" lIns="121900" tIns="121900" rIns="121900" bIns="121900" anchor="t" anchorCtr="0">
            <a:noAutofit/>
          </a:bodyPr>
          <a:lstStyle/>
          <a:p>
            <a:pPr lvl="0"/>
            <a:r>
              <a:rPr lang="en-US" dirty="0"/>
              <a:t>Why Focus on Plan </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Shape 462"/>
        <p:cNvGrpSpPr/>
        <p:nvPr/>
      </p:nvGrpSpPr>
      <p:grpSpPr>
        <a:xfrm>
          <a:off x="0" y="0"/>
          <a:ext cx="0" cy="0"/>
          <a:chOff x="0" y="0"/>
          <a:chExt cx="0" cy="0"/>
        </a:xfrm>
      </p:grpSpPr>
      <p:sp>
        <p:nvSpPr>
          <p:cNvPr id="464" name="Google Shape;464;g170be213318_0_23"/>
          <p:cNvSpPr txBox="1">
            <a:spLocks noGrp="1"/>
          </p:cNvSpPr>
          <p:nvPr>
            <p:ph type="body" idx="1"/>
          </p:nvPr>
        </p:nvSpPr>
        <p:spPr>
          <a:xfrm>
            <a:off x="859245" y="1900833"/>
            <a:ext cx="10418799" cy="3909616"/>
          </a:xfrm>
          <a:prstGeom prst="rect">
            <a:avLst/>
          </a:prstGeom>
          <a:noFill/>
          <a:ln>
            <a:noFill/>
          </a:ln>
        </p:spPr>
        <p:txBody>
          <a:bodyPr spcFirstLastPara="1" wrap="square" lIns="121900" tIns="121900" rIns="121900" bIns="121900" anchor="t" anchorCtr="0">
            <a:noAutofit/>
          </a:bodyPr>
          <a:lstStyle/>
          <a:p>
            <a:pPr marL="152396" indent="0">
              <a:buSzPts val="1800"/>
              <a:buNone/>
            </a:pPr>
            <a:r>
              <a:rPr lang="en-US" dirty="0"/>
              <a:t>Educational plans have clear benefits for students, including:</a:t>
            </a:r>
          </a:p>
          <a:p>
            <a:pPr marL="609585" indent="-457189">
              <a:buSzPts val="1800"/>
              <a:buChar char="●"/>
            </a:pPr>
            <a:r>
              <a:rPr lang="en-US" dirty="0"/>
              <a:t>Providing students with more confidence and motivation in their path to achieve their goals</a:t>
            </a:r>
          </a:p>
          <a:p>
            <a:pPr marL="609585" indent="-457189">
              <a:spcBef>
                <a:spcPts val="0"/>
              </a:spcBef>
              <a:buSzPts val="1800"/>
              <a:buChar char="●"/>
            </a:pPr>
            <a:r>
              <a:rPr lang="en-US" dirty="0"/>
              <a:t>Reducing excess credits because plans are co-developed with an advisor who ensures that students take courses that will count toward their degree </a:t>
            </a:r>
          </a:p>
          <a:p>
            <a:pPr marL="609585" indent="-457189">
              <a:spcBef>
                <a:spcPts val="0"/>
              </a:spcBef>
              <a:buSzPts val="1800"/>
              <a:buChar char="●"/>
            </a:pPr>
            <a:r>
              <a:rPr lang="en-US" dirty="0"/>
              <a:t>Providing students with greater ability to plan life around coursework, instead of coursework around life  </a:t>
            </a:r>
          </a:p>
          <a:p>
            <a:pPr marL="0" indent="0">
              <a:buSzPts val="1800"/>
              <a:buNone/>
            </a:pPr>
            <a:endParaRPr lang="en-US" dirty="0"/>
          </a:p>
        </p:txBody>
      </p:sp>
      <p:sp>
        <p:nvSpPr>
          <p:cNvPr id="463" name="Google Shape;463;g170be213318_0_23"/>
          <p:cNvSpPr txBox="1">
            <a:spLocks noGrp="1"/>
          </p:cNvSpPr>
          <p:nvPr>
            <p:ph type="title"/>
          </p:nvPr>
        </p:nvSpPr>
        <p:spPr>
          <a:prstGeom prst="rect">
            <a:avLst/>
          </a:prstGeom>
          <a:noFill/>
          <a:ln>
            <a:noFill/>
          </a:ln>
        </p:spPr>
        <p:txBody>
          <a:bodyPr spcFirstLastPara="1" wrap="square" lIns="121900" tIns="121900" rIns="121900" bIns="121900" anchor="t" anchorCtr="0">
            <a:noAutofit/>
          </a:bodyPr>
          <a:lstStyle/>
          <a:p>
            <a:r>
              <a:rPr lang="en-US" dirty="0"/>
              <a:t>Benefits of Educational Plans for Students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64">
                                            <p:txEl>
                                              <p:pRg st="0" end="0"/>
                                            </p:txEl>
                                          </p:spTgt>
                                        </p:tgtEl>
                                        <p:attrNameLst>
                                          <p:attrName>style.visibility</p:attrName>
                                        </p:attrNameLst>
                                      </p:cBhvr>
                                      <p:to>
                                        <p:strVal val="visible"/>
                                      </p:to>
                                    </p:set>
                                    <p:animEffect transition="in" filter="fade">
                                      <p:cBhvr>
                                        <p:cTn id="7" dur="500"/>
                                        <p:tgtEl>
                                          <p:spTgt spid="46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464">
                                            <p:txEl>
                                              <p:pRg st="1" end="1"/>
                                            </p:txEl>
                                          </p:spTgt>
                                        </p:tgtEl>
                                        <p:attrNameLst>
                                          <p:attrName>style.visibility</p:attrName>
                                        </p:attrNameLst>
                                      </p:cBhvr>
                                      <p:to>
                                        <p:strVal val="visible"/>
                                      </p:to>
                                    </p:set>
                                    <p:animEffect transition="in" filter="fade">
                                      <p:cBhvr>
                                        <p:cTn id="12" dur="500"/>
                                        <p:tgtEl>
                                          <p:spTgt spid="464">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464">
                                            <p:txEl>
                                              <p:pRg st="2" end="2"/>
                                            </p:txEl>
                                          </p:spTgt>
                                        </p:tgtEl>
                                        <p:attrNameLst>
                                          <p:attrName>style.visibility</p:attrName>
                                        </p:attrNameLst>
                                      </p:cBhvr>
                                      <p:to>
                                        <p:strVal val="visible"/>
                                      </p:to>
                                    </p:set>
                                    <p:animEffect transition="in" filter="fade">
                                      <p:cBhvr>
                                        <p:cTn id="17" dur="500"/>
                                        <p:tgtEl>
                                          <p:spTgt spid="464">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464">
                                            <p:txEl>
                                              <p:pRg st="3" end="3"/>
                                            </p:txEl>
                                          </p:spTgt>
                                        </p:tgtEl>
                                        <p:attrNameLst>
                                          <p:attrName>style.visibility</p:attrName>
                                        </p:attrNameLst>
                                      </p:cBhvr>
                                      <p:to>
                                        <p:strVal val="visible"/>
                                      </p:to>
                                    </p:set>
                                    <p:animEffect transition="in" filter="fade">
                                      <p:cBhvr>
                                        <p:cTn id="22" dur="500"/>
                                        <p:tgtEl>
                                          <p:spTgt spid="464">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Shape 469"/>
        <p:cNvGrpSpPr/>
        <p:nvPr/>
      </p:nvGrpSpPr>
      <p:grpSpPr>
        <a:xfrm>
          <a:off x="0" y="0"/>
          <a:ext cx="0" cy="0"/>
          <a:chOff x="0" y="0"/>
          <a:chExt cx="0" cy="0"/>
        </a:xfrm>
      </p:grpSpPr>
      <p:sp>
        <p:nvSpPr>
          <p:cNvPr id="471" name="Google Shape;471;g170be213318_0_29"/>
          <p:cNvSpPr txBox="1">
            <a:spLocks noGrp="1"/>
          </p:cNvSpPr>
          <p:nvPr>
            <p:ph type="body" idx="1"/>
          </p:nvPr>
        </p:nvSpPr>
        <p:spPr>
          <a:xfrm>
            <a:off x="859245" y="1900833"/>
            <a:ext cx="10418799" cy="3909616"/>
          </a:xfrm>
          <a:noFill/>
          <a:ln>
            <a:noFill/>
          </a:ln>
        </p:spPr>
        <p:txBody>
          <a:bodyPr spcFirstLastPara="1" wrap="square" lIns="121900" tIns="121900" rIns="121900" bIns="121900" anchor="t" anchorCtr="0">
            <a:noAutofit/>
          </a:bodyPr>
          <a:lstStyle/>
          <a:p>
            <a:pPr marL="152396" indent="0">
              <a:buNone/>
            </a:pPr>
            <a:r>
              <a:rPr lang="en-US" dirty="0"/>
              <a:t>Educational plans also have clear benefits for colleges, including: </a:t>
            </a:r>
          </a:p>
          <a:p>
            <a:pPr lvl="0"/>
            <a:r>
              <a:rPr lang="en-US" dirty="0"/>
              <a:t>Having more and better information about what courses students need and when they need to take them to help departments develop more student-responsive course schedules </a:t>
            </a:r>
          </a:p>
          <a:p>
            <a:pPr lvl="0"/>
            <a:r>
              <a:rPr lang="en-US" dirty="0"/>
              <a:t>Strengthening partnerships with high schools and four-year institutions by aligning plans and courses</a:t>
            </a:r>
          </a:p>
          <a:p>
            <a:pPr lvl="0"/>
            <a:endParaRPr lang="en-US" dirty="0"/>
          </a:p>
        </p:txBody>
      </p:sp>
      <p:sp>
        <p:nvSpPr>
          <p:cNvPr id="470" name="Google Shape;470;g170be213318_0_29"/>
          <p:cNvSpPr txBox="1">
            <a:spLocks noGrp="1"/>
          </p:cNvSpPr>
          <p:nvPr>
            <p:ph type="title"/>
          </p:nvPr>
        </p:nvSpPr>
        <p:spPr>
          <a:noFill/>
          <a:ln>
            <a:noFill/>
          </a:ln>
        </p:spPr>
        <p:txBody>
          <a:bodyPr spcFirstLastPara="1" wrap="square" lIns="121900" tIns="121900" rIns="121900" bIns="121900" anchor="t" anchorCtr="0">
            <a:noAutofit/>
          </a:bodyPr>
          <a:lstStyle/>
          <a:p>
            <a:pPr lvl="0"/>
            <a:r>
              <a:rPr lang="en-US"/>
              <a:t>Benefits for Colleges and Programs</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71">
                                            <p:txEl>
                                              <p:pRg st="0" end="0"/>
                                            </p:txEl>
                                          </p:spTgt>
                                        </p:tgtEl>
                                        <p:attrNameLst>
                                          <p:attrName>style.visibility</p:attrName>
                                        </p:attrNameLst>
                                      </p:cBhvr>
                                      <p:to>
                                        <p:strVal val="visible"/>
                                      </p:to>
                                    </p:set>
                                    <p:animEffect transition="in" filter="fade">
                                      <p:cBhvr>
                                        <p:cTn id="7" dur="500"/>
                                        <p:tgtEl>
                                          <p:spTgt spid="471">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471">
                                            <p:txEl>
                                              <p:pRg st="1" end="1"/>
                                            </p:txEl>
                                          </p:spTgt>
                                        </p:tgtEl>
                                        <p:attrNameLst>
                                          <p:attrName>style.visibility</p:attrName>
                                        </p:attrNameLst>
                                      </p:cBhvr>
                                      <p:to>
                                        <p:strVal val="visible"/>
                                      </p:to>
                                    </p:set>
                                    <p:animEffect transition="in" filter="fade">
                                      <p:cBhvr>
                                        <p:cTn id="12" dur="500"/>
                                        <p:tgtEl>
                                          <p:spTgt spid="471">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471">
                                            <p:txEl>
                                              <p:pRg st="2" end="2"/>
                                            </p:txEl>
                                          </p:spTgt>
                                        </p:tgtEl>
                                        <p:attrNameLst>
                                          <p:attrName>style.visibility</p:attrName>
                                        </p:attrNameLst>
                                      </p:cBhvr>
                                      <p:to>
                                        <p:strVal val="visible"/>
                                      </p:to>
                                    </p:set>
                                    <p:animEffect transition="in" filter="fade">
                                      <p:cBhvr>
                                        <p:cTn id="17" dur="500"/>
                                        <p:tgtEl>
                                          <p:spTgt spid="471">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Shape 476"/>
        <p:cNvGrpSpPr/>
        <p:nvPr/>
      </p:nvGrpSpPr>
      <p:grpSpPr>
        <a:xfrm>
          <a:off x="0" y="0"/>
          <a:ext cx="0" cy="0"/>
          <a:chOff x="0" y="0"/>
          <a:chExt cx="0" cy="0"/>
        </a:xfrm>
      </p:grpSpPr>
      <p:sp>
        <p:nvSpPr>
          <p:cNvPr id="477" name="Google Shape;477;p33"/>
          <p:cNvSpPr txBox="1">
            <a:spLocks noGrp="1"/>
          </p:cNvSpPr>
          <p:nvPr>
            <p:ph type="title"/>
          </p:nvPr>
        </p:nvSpPr>
        <p:spPr>
          <a:prstGeom prst="rect">
            <a:avLst/>
          </a:prstGeom>
          <a:noFill/>
          <a:ln>
            <a:noFill/>
          </a:ln>
        </p:spPr>
        <p:txBody>
          <a:bodyPr spcFirstLastPara="1" wrap="square" lIns="121900" tIns="121900" rIns="121900" bIns="121900" anchor="t" anchorCtr="0">
            <a:noAutofit/>
          </a:bodyPr>
          <a:lstStyle/>
          <a:p>
            <a:r>
              <a:rPr lang="en-US" sz="12800">
                <a:solidFill>
                  <a:schemeClr val="accent1"/>
                </a:solidFill>
                <a:latin typeface="Roboto"/>
                <a:ea typeface="Roboto"/>
                <a:cs typeface="Roboto"/>
                <a:sym typeface="Roboto"/>
              </a:rPr>
              <a:t>Thanks!</a:t>
            </a:r>
            <a:endParaRPr sz="12800">
              <a:solidFill>
                <a:schemeClr val="accent1"/>
              </a:solidFill>
              <a:latin typeface="Roboto"/>
              <a:ea typeface="Roboto"/>
              <a:cs typeface="Roboto"/>
              <a:sym typeface="Roboto"/>
            </a:endParaRP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show="0">
  <p:cSld>
    <p:spTree>
      <p:nvGrpSpPr>
        <p:cNvPr id="1" name="Shape 482"/>
        <p:cNvGrpSpPr/>
        <p:nvPr/>
      </p:nvGrpSpPr>
      <p:grpSpPr>
        <a:xfrm>
          <a:off x="0" y="0"/>
          <a:ext cx="0" cy="0"/>
          <a:chOff x="0" y="0"/>
          <a:chExt cx="0" cy="0"/>
        </a:xfrm>
      </p:grpSpPr>
      <p:sp>
        <p:nvSpPr>
          <p:cNvPr id="3" name="Text Placeholder 2">
            <a:extLst>
              <a:ext uri="{FF2B5EF4-FFF2-40B4-BE49-F238E27FC236}">
                <a16:creationId xmlns:a16="http://schemas.microsoft.com/office/drawing/2014/main" id="{3B559313-9FDB-3096-15EE-54039E5024CB}"/>
              </a:ext>
            </a:extLst>
          </p:cNvPr>
          <p:cNvSpPr>
            <a:spLocks noGrp="1"/>
          </p:cNvSpPr>
          <p:nvPr>
            <p:ph type="body" idx="1"/>
          </p:nvPr>
        </p:nvSpPr>
        <p:spPr>
          <a:xfrm>
            <a:off x="859368" y="1790700"/>
            <a:ext cx="10418233" cy="4309533"/>
          </a:xfrm>
        </p:spPr>
        <p:txBody>
          <a:bodyPr/>
          <a:lstStyle/>
          <a:p>
            <a:pPr lvl="0"/>
            <a:r>
              <a:rPr lang="en-US" dirty="0">
                <a:sym typeface="Roboto"/>
              </a:rPr>
              <a:t>The following case studies are intended to be resources you can use as part of the presentation or share afterwards if they are helpful. </a:t>
            </a:r>
          </a:p>
          <a:p>
            <a:pPr lvl="0"/>
            <a:endParaRPr lang="en-US" dirty="0">
              <a:sym typeface="Roboto"/>
            </a:endParaRPr>
          </a:p>
          <a:p>
            <a:endParaRPr lang="en-US" dirty="0"/>
          </a:p>
        </p:txBody>
      </p:sp>
      <p:sp>
        <p:nvSpPr>
          <p:cNvPr id="2" name="Title 1">
            <a:extLst>
              <a:ext uri="{FF2B5EF4-FFF2-40B4-BE49-F238E27FC236}">
                <a16:creationId xmlns:a16="http://schemas.microsoft.com/office/drawing/2014/main" id="{D552A96B-AF3E-5E30-0110-ECD2944277EE}"/>
              </a:ext>
            </a:extLst>
          </p:cNvPr>
          <p:cNvSpPr>
            <a:spLocks noGrp="1"/>
          </p:cNvSpPr>
          <p:nvPr>
            <p:ph type="title"/>
          </p:nvPr>
        </p:nvSpPr>
        <p:spPr>
          <a:xfrm>
            <a:off x="872067" y="757767"/>
            <a:ext cx="10420351" cy="1143000"/>
          </a:xfrm>
        </p:spPr>
        <p:txBody>
          <a:bodyPr/>
          <a:lstStyle/>
          <a:p>
            <a:r>
              <a:rPr lang="en-US" dirty="0">
                <a:sym typeface="Roboto"/>
              </a:rPr>
              <a:t>Guide Slide: Instructions for Facilitators</a:t>
            </a:r>
            <a:br>
              <a:rPr lang="en-US" dirty="0">
                <a:sym typeface="Roboto"/>
              </a:rPr>
            </a:br>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43"/>
        <p:cNvGrpSpPr/>
        <p:nvPr/>
      </p:nvGrpSpPr>
      <p:grpSpPr>
        <a:xfrm>
          <a:off x="0" y="0"/>
          <a:ext cx="0" cy="0"/>
          <a:chOff x="0" y="0"/>
          <a:chExt cx="0" cy="0"/>
        </a:xfrm>
      </p:grpSpPr>
      <p:sp>
        <p:nvSpPr>
          <p:cNvPr id="145" name="Google Shape;145;p3"/>
          <p:cNvSpPr txBox="1">
            <a:spLocks noGrp="1"/>
          </p:cNvSpPr>
          <p:nvPr>
            <p:ph type="body" idx="1"/>
          </p:nvPr>
        </p:nvSpPr>
        <p:spPr>
          <a:xfrm>
            <a:off x="859368" y="2190751"/>
            <a:ext cx="10418233" cy="3909483"/>
          </a:xfrm>
          <a:noFill/>
          <a:ln>
            <a:noFill/>
          </a:ln>
        </p:spPr>
        <p:txBody>
          <a:bodyPr spcFirstLastPara="1" wrap="square" lIns="121900" tIns="121900" rIns="121900" bIns="121900" anchor="t" anchorCtr="0">
            <a:noAutofit/>
          </a:bodyPr>
          <a:lstStyle/>
          <a:p>
            <a:pPr lvl="0"/>
            <a:r>
              <a:rPr lang="en-US" dirty="0"/>
              <a:t>Welcome (5 minutes)</a:t>
            </a:r>
          </a:p>
          <a:p>
            <a:pPr lvl="0"/>
            <a:r>
              <a:rPr lang="en-US" dirty="0"/>
              <a:t>Overview of Educational Planning (25 minutes)</a:t>
            </a:r>
          </a:p>
          <a:p>
            <a:pPr lvl="0"/>
            <a:r>
              <a:rPr lang="en-US" dirty="0"/>
              <a:t>Activity 1 (15 minutes)</a:t>
            </a:r>
          </a:p>
          <a:p>
            <a:pPr lvl="0"/>
            <a:r>
              <a:rPr lang="en-US" dirty="0"/>
              <a:t>Guidance on Making Educational Plans (20 minutes)</a:t>
            </a:r>
          </a:p>
          <a:p>
            <a:pPr lvl="0"/>
            <a:r>
              <a:rPr lang="en-US" dirty="0"/>
              <a:t>Activity 2 (15 minutes)</a:t>
            </a:r>
          </a:p>
          <a:p>
            <a:pPr lvl="0"/>
            <a:r>
              <a:rPr lang="en-US" dirty="0"/>
              <a:t>Wrap-up (10 minutes)</a:t>
            </a:r>
          </a:p>
        </p:txBody>
      </p:sp>
      <p:sp>
        <p:nvSpPr>
          <p:cNvPr id="144" name="Google Shape;144;p3"/>
          <p:cNvSpPr txBox="1">
            <a:spLocks noGrp="1"/>
          </p:cNvSpPr>
          <p:nvPr>
            <p:ph type="title"/>
          </p:nvPr>
        </p:nvSpPr>
        <p:spPr>
          <a:xfrm>
            <a:off x="872067" y="757767"/>
            <a:ext cx="10420351" cy="1143000"/>
          </a:xfrm>
          <a:noFill/>
          <a:ln>
            <a:noFill/>
          </a:ln>
        </p:spPr>
        <p:txBody>
          <a:bodyPr spcFirstLastPara="1" wrap="square" lIns="121900" tIns="121900" rIns="121900" bIns="121900" anchor="t" anchorCtr="0">
            <a:noAutofit/>
          </a:bodyPr>
          <a:lstStyle/>
          <a:p>
            <a:pPr lvl="0"/>
            <a:r>
              <a:rPr lang="en-US" dirty="0"/>
              <a:t>Workshop Agenda</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Shape 488"/>
        <p:cNvGrpSpPr/>
        <p:nvPr/>
      </p:nvGrpSpPr>
      <p:grpSpPr>
        <a:xfrm>
          <a:off x="0" y="0"/>
          <a:ext cx="0" cy="0"/>
          <a:chOff x="0" y="0"/>
          <a:chExt cx="0" cy="0"/>
        </a:xfrm>
      </p:grpSpPr>
      <p:sp>
        <p:nvSpPr>
          <p:cNvPr id="489" name="Google Shape;489;g192f0f4cffc_0_42"/>
          <p:cNvSpPr txBox="1">
            <a:spLocks noGrp="1"/>
          </p:cNvSpPr>
          <p:nvPr>
            <p:ph type="ctrTitle"/>
          </p:nvPr>
        </p:nvSpPr>
        <p:spPr>
          <a:xfrm>
            <a:off x="914401" y="3634317"/>
            <a:ext cx="7761817" cy="1547283"/>
          </a:xfrm>
          <a:noFill/>
          <a:ln>
            <a:noFill/>
          </a:ln>
        </p:spPr>
        <p:txBody>
          <a:bodyPr spcFirstLastPara="1" wrap="square" lIns="121900" tIns="121900" rIns="121900" bIns="121900" anchor="b" anchorCtr="0">
            <a:noAutofit/>
          </a:bodyPr>
          <a:lstStyle/>
          <a:p>
            <a:pPr lvl="0"/>
            <a:r>
              <a:rPr lang="en-US" dirty="0"/>
              <a:t>Case Studies of Educational Planning at Scale</a:t>
            </a:r>
          </a:p>
        </p:txBody>
      </p:sp>
      <p:sp>
        <p:nvSpPr>
          <p:cNvPr id="4" name="Subtitle 3">
            <a:extLst>
              <a:ext uri="{FF2B5EF4-FFF2-40B4-BE49-F238E27FC236}">
                <a16:creationId xmlns:a16="http://schemas.microsoft.com/office/drawing/2014/main" id="{C4829545-23DA-13BF-D19F-16D559768E3B}"/>
              </a:ext>
            </a:extLst>
          </p:cNvPr>
          <p:cNvSpPr>
            <a:spLocks noGrp="1"/>
          </p:cNvSpPr>
          <p:nvPr>
            <p:ph type="subTitle" idx="1"/>
          </p:nvPr>
        </p:nvSpPr>
        <p:spPr/>
        <p:txBody>
          <a:bodyPr/>
          <a:lstStyle/>
          <a:p>
            <a:endParaRPr lang="en-US"/>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Shape 494"/>
        <p:cNvGrpSpPr/>
        <p:nvPr/>
      </p:nvGrpSpPr>
      <p:grpSpPr>
        <a:xfrm>
          <a:off x="0" y="0"/>
          <a:ext cx="0" cy="0"/>
          <a:chOff x="0" y="0"/>
          <a:chExt cx="0" cy="0"/>
        </a:xfrm>
      </p:grpSpPr>
      <p:sp>
        <p:nvSpPr>
          <p:cNvPr id="496" name="Google Shape;496;g210cdbb309c_0_13"/>
          <p:cNvSpPr txBox="1">
            <a:spLocks noGrp="1"/>
          </p:cNvSpPr>
          <p:nvPr>
            <p:ph type="body" idx="1"/>
          </p:nvPr>
        </p:nvSpPr>
        <p:spPr>
          <a:xfrm>
            <a:off x="872967" y="1690567"/>
            <a:ext cx="10418799" cy="3909616"/>
          </a:xfrm>
          <a:noFill/>
          <a:ln>
            <a:noFill/>
          </a:ln>
        </p:spPr>
        <p:txBody>
          <a:bodyPr spcFirstLastPara="1" wrap="square" lIns="121900" tIns="121900" rIns="121900" bIns="121900" anchor="t" anchorCtr="0">
            <a:noAutofit/>
          </a:bodyPr>
          <a:lstStyle/>
          <a:p>
            <a:pPr lvl="0"/>
            <a:r>
              <a:rPr lang="en-US" dirty="0"/>
              <a:t>When potential students show interest in attending Sinclair, they are eligible for academic advising support. </a:t>
            </a:r>
          </a:p>
          <a:p>
            <a:pPr lvl="0"/>
            <a:r>
              <a:rPr lang="en-US" dirty="0"/>
              <a:t>Sinclair’s academic advisors, organized by career communities (or meta-majors), work with students to define their educational and career goals.</a:t>
            </a:r>
          </a:p>
          <a:p>
            <a:pPr lvl="0"/>
            <a:r>
              <a:rPr lang="en-US" dirty="0"/>
              <a:t>Advisors and students create a My Academic Plan (MAP), which plots out each student’s course of study and monitors their progress to ensure they can clearly visualize and confidently reach their academic goals. </a:t>
            </a:r>
          </a:p>
          <a:p>
            <a:pPr lvl="0"/>
            <a:r>
              <a:rPr lang="en-US" dirty="0"/>
              <a:t>Students’ MAPs show their plan through transfer and beyond. </a:t>
            </a:r>
          </a:p>
          <a:p>
            <a:pPr lvl="0"/>
            <a:endParaRPr lang="en-US" dirty="0"/>
          </a:p>
        </p:txBody>
      </p:sp>
      <p:sp>
        <p:nvSpPr>
          <p:cNvPr id="495" name="Google Shape;495;g210cdbb309c_0_13"/>
          <p:cNvSpPr txBox="1">
            <a:spLocks noGrp="1"/>
          </p:cNvSpPr>
          <p:nvPr>
            <p:ph type="title"/>
          </p:nvPr>
        </p:nvSpPr>
        <p:spPr>
          <a:xfrm>
            <a:off x="872967" y="757633"/>
            <a:ext cx="10418800" cy="1143200"/>
          </a:xfrm>
          <a:noFill/>
          <a:ln>
            <a:noFill/>
          </a:ln>
        </p:spPr>
        <p:txBody>
          <a:bodyPr spcFirstLastPara="1" wrap="square" lIns="121900" tIns="121900" rIns="121900" bIns="121900" anchor="t" anchorCtr="0">
            <a:noAutofit/>
          </a:bodyPr>
          <a:lstStyle/>
          <a:p>
            <a:pPr lvl="0"/>
            <a:r>
              <a:rPr lang="en-US"/>
              <a:t>Sinclair Community College</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Shape 501"/>
        <p:cNvGrpSpPr/>
        <p:nvPr/>
      </p:nvGrpSpPr>
      <p:grpSpPr>
        <a:xfrm>
          <a:off x="0" y="0"/>
          <a:ext cx="0" cy="0"/>
          <a:chOff x="0" y="0"/>
          <a:chExt cx="0" cy="0"/>
        </a:xfrm>
      </p:grpSpPr>
      <p:sp>
        <p:nvSpPr>
          <p:cNvPr id="503" name="Google Shape;503;g210cdbb309c_0_18"/>
          <p:cNvSpPr txBox="1">
            <a:spLocks noGrp="1"/>
          </p:cNvSpPr>
          <p:nvPr>
            <p:ph type="body" idx="1"/>
          </p:nvPr>
        </p:nvSpPr>
        <p:spPr>
          <a:xfrm>
            <a:off x="859368" y="1900767"/>
            <a:ext cx="10418233" cy="3909483"/>
          </a:xfrm>
          <a:noFill/>
          <a:ln>
            <a:noFill/>
          </a:ln>
        </p:spPr>
        <p:txBody>
          <a:bodyPr spcFirstLastPara="1" wrap="square" lIns="121900" tIns="121900" rIns="121900" bIns="121900" anchor="t" anchorCtr="0">
            <a:noAutofit/>
          </a:bodyPr>
          <a:lstStyle/>
          <a:p>
            <a:pPr lvl="0"/>
            <a:r>
              <a:rPr lang="en-US" dirty="0"/>
              <a:t>All first-time students, including high school dual enrollment students, meet with a success coach and develop at least a preliminary full-program plan.</a:t>
            </a:r>
          </a:p>
          <a:p>
            <a:pPr lvl="0"/>
            <a:r>
              <a:rPr lang="en-US" dirty="0"/>
              <a:t>The plans are entered into the college’s student planning system, which the college and students use to monitor progress, schedule classes, and revise students' plans as they change.</a:t>
            </a:r>
          </a:p>
          <a:p>
            <a:pPr lvl="0"/>
            <a:endParaRPr lang="en-US" dirty="0"/>
          </a:p>
        </p:txBody>
      </p:sp>
      <p:sp>
        <p:nvSpPr>
          <p:cNvPr id="502" name="Google Shape;502;g210cdbb309c_0_18"/>
          <p:cNvSpPr txBox="1">
            <a:spLocks noGrp="1"/>
          </p:cNvSpPr>
          <p:nvPr>
            <p:ph type="title"/>
          </p:nvPr>
        </p:nvSpPr>
        <p:spPr>
          <a:xfrm>
            <a:off x="872967" y="757633"/>
            <a:ext cx="10418800" cy="1143200"/>
          </a:xfrm>
          <a:noFill/>
          <a:ln>
            <a:noFill/>
          </a:ln>
        </p:spPr>
        <p:txBody>
          <a:bodyPr spcFirstLastPara="1" wrap="square" lIns="121900" tIns="121900" rIns="121900" bIns="121900" anchor="t" anchorCtr="0">
            <a:noAutofit/>
          </a:bodyPr>
          <a:lstStyle/>
          <a:p>
            <a:pPr lvl="0"/>
            <a:r>
              <a:rPr lang="en-US"/>
              <a:t>Washington State Community College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show="0">
  <p:cSld>
    <p:spTree>
      <p:nvGrpSpPr>
        <p:cNvPr id="1" name="Shape 150"/>
        <p:cNvGrpSpPr/>
        <p:nvPr/>
      </p:nvGrpSpPr>
      <p:grpSpPr>
        <a:xfrm>
          <a:off x="0" y="0"/>
          <a:ext cx="0" cy="0"/>
          <a:chOff x="0" y="0"/>
          <a:chExt cx="0" cy="0"/>
        </a:xfrm>
      </p:grpSpPr>
      <p:sp>
        <p:nvSpPr>
          <p:cNvPr id="3" name="Text Placeholder 2">
            <a:extLst>
              <a:ext uri="{FF2B5EF4-FFF2-40B4-BE49-F238E27FC236}">
                <a16:creationId xmlns:a16="http://schemas.microsoft.com/office/drawing/2014/main" id="{2B7F016C-3EF5-527C-CDFF-70F33BE80FB8}"/>
              </a:ext>
            </a:extLst>
          </p:cNvPr>
          <p:cNvSpPr>
            <a:spLocks noGrp="1"/>
          </p:cNvSpPr>
          <p:nvPr>
            <p:ph type="body" idx="1"/>
          </p:nvPr>
        </p:nvSpPr>
        <p:spPr>
          <a:xfrm>
            <a:off x="859368" y="1790700"/>
            <a:ext cx="10418233" cy="4309533"/>
          </a:xfrm>
        </p:spPr>
        <p:txBody>
          <a:bodyPr/>
          <a:lstStyle/>
          <a:p>
            <a:pPr lvl="0"/>
            <a:r>
              <a:rPr lang="en-US" dirty="0">
                <a:sym typeface="Roboto"/>
              </a:rPr>
              <a:t>The next section provides an overview of the definition of “Plan,” including how Plan relates to the Ask-Connect-Inspire-Plan (ACIP) onboarding framework and how ACIP relates to the larger guided pathways framework.</a:t>
            </a:r>
          </a:p>
          <a:p>
            <a:pPr lvl="0"/>
            <a:endParaRPr lang="en-US" dirty="0">
              <a:sym typeface="Roboto"/>
            </a:endParaRPr>
          </a:p>
          <a:p>
            <a:endParaRPr lang="en-US" dirty="0"/>
          </a:p>
        </p:txBody>
      </p:sp>
      <p:sp>
        <p:nvSpPr>
          <p:cNvPr id="2" name="Title 1">
            <a:extLst>
              <a:ext uri="{FF2B5EF4-FFF2-40B4-BE49-F238E27FC236}">
                <a16:creationId xmlns:a16="http://schemas.microsoft.com/office/drawing/2014/main" id="{213CCD4E-2335-3FB3-10DF-76C6D4F8FDC4}"/>
              </a:ext>
            </a:extLst>
          </p:cNvPr>
          <p:cNvSpPr>
            <a:spLocks noGrp="1"/>
          </p:cNvSpPr>
          <p:nvPr>
            <p:ph type="title"/>
          </p:nvPr>
        </p:nvSpPr>
        <p:spPr>
          <a:xfrm>
            <a:off x="872067" y="757767"/>
            <a:ext cx="10420351" cy="1143000"/>
          </a:xfrm>
        </p:spPr>
        <p:txBody>
          <a:bodyPr/>
          <a:lstStyle/>
          <a:p>
            <a:r>
              <a:rPr lang="en-US" dirty="0">
                <a:sym typeface="Roboto"/>
              </a:rPr>
              <a:t>Guide Slide: Instructions for Facilitators</a:t>
            </a:r>
            <a:br>
              <a:rPr lang="en-US" dirty="0">
                <a:sym typeface="Roboto"/>
              </a:rPr>
            </a:br>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56"/>
        <p:cNvGrpSpPr/>
        <p:nvPr/>
      </p:nvGrpSpPr>
      <p:grpSpPr>
        <a:xfrm>
          <a:off x="0" y="0"/>
          <a:ext cx="0" cy="0"/>
          <a:chOff x="0" y="0"/>
          <a:chExt cx="0" cy="0"/>
        </a:xfrm>
      </p:grpSpPr>
      <p:sp>
        <p:nvSpPr>
          <p:cNvPr id="157" name="Google Shape;157;g192f0f4cffc_0_0"/>
          <p:cNvSpPr txBox="1">
            <a:spLocks noGrp="1"/>
          </p:cNvSpPr>
          <p:nvPr>
            <p:ph type="ctrTitle"/>
          </p:nvPr>
        </p:nvSpPr>
        <p:spPr>
          <a:prstGeom prst="rect">
            <a:avLst/>
          </a:prstGeom>
          <a:noFill/>
          <a:ln>
            <a:noFill/>
          </a:ln>
        </p:spPr>
        <p:txBody>
          <a:bodyPr spcFirstLastPara="1" wrap="square" lIns="121900" tIns="121900" rIns="121900" bIns="121900" anchor="b" anchorCtr="0">
            <a:noAutofit/>
          </a:bodyPr>
          <a:lstStyle/>
          <a:p>
            <a:r>
              <a:rPr lang="en-US" dirty="0"/>
              <a:t>Plan</a:t>
            </a:r>
            <a:r>
              <a:rPr lang="en-US" i="1" dirty="0"/>
              <a:t> </a:t>
            </a:r>
            <a:r>
              <a:rPr lang="en-US" dirty="0"/>
              <a:t>in the Context of Guided Pathways</a:t>
            </a:r>
            <a:endParaRPr dirty="0"/>
          </a:p>
        </p:txBody>
      </p:sp>
      <p:sp>
        <p:nvSpPr>
          <p:cNvPr id="2" name="Subtitle 1">
            <a:extLst>
              <a:ext uri="{FF2B5EF4-FFF2-40B4-BE49-F238E27FC236}">
                <a16:creationId xmlns:a16="http://schemas.microsoft.com/office/drawing/2014/main" id="{5551A201-497B-B121-CBAB-EC087BC403FE}"/>
              </a:ext>
            </a:extLst>
          </p:cNvPr>
          <p:cNvSpPr>
            <a:spLocks noGrp="1"/>
          </p:cNvSpPr>
          <p:nvPr>
            <p:ph type="subTitle" idx="1"/>
          </p:nvPr>
        </p:nvSpPr>
        <p:spPr/>
        <p:txBody>
          <a:bodyPr/>
          <a:lstStyle/>
          <a:p>
            <a:endParaRPr lang="en-US"/>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62"/>
        <p:cNvGrpSpPr/>
        <p:nvPr/>
      </p:nvGrpSpPr>
      <p:grpSpPr>
        <a:xfrm>
          <a:off x="0" y="0"/>
          <a:ext cx="0" cy="0"/>
          <a:chOff x="0" y="0"/>
          <a:chExt cx="0" cy="0"/>
        </a:xfrm>
      </p:grpSpPr>
      <p:sp>
        <p:nvSpPr>
          <p:cNvPr id="163" name="Google Shape;163;p4"/>
          <p:cNvSpPr txBox="1">
            <a:spLocks noGrp="1"/>
          </p:cNvSpPr>
          <p:nvPr>
            <p:ph type="title"/>
          </p:nvPr>
        </p:nvSpPr>
        <p:spPr>
          <a:prstGeom prst="rect">
            <a:avLst/>
          </a:prstGeom>
          <a:noFill/>
          <a:ln>
            <a:noFill/>
          </a:ln>
        </p:spPr>
        <p:txBody>
          <a:bodyPr spcFirstLastPara="1" wrap="square" lIns="121900" tIns="121900" rIns="121900" bIns="121900" anchor="t" anchorCtr="0">
            <a:noAutofit/>
          </a:bodyPr>
          <a:lstStyle/>
          <a:p>
            <a:r>
              <a:rPr lang="en-US" dirty="0">
                <a:solidFill>
                  <a:schemeClr val="dk1"/>
                </a:solidFill>
              </a:rPr>
              <a:t>Guided pathways has four areas of practice</a:t>
            </a:r>
            <a:endParaRPr dirty="0">
              <a:solidFill>
                <a:schemeClr val="dk1"/>
              </a:solidFill>
            </a:endParaRPr>
          </a:p>
        </p:txBody>
      </p:sp>
      <p:pic>
        <p:nvPicPr>
          <p:cNvPr id="164" name="Google Shape;164;p4" descr="Icon&#10;&#10;Description automatically generated"/>
          <p:cNvPicPr preferRelativeResize="0"/>
          <p:nvPr/>
        </p:nvPicPr>
        <p:blipFill rotWithShape="1">
          <a:blip r:embed="rId3">
            <a:alphaModFix/>
          </a:blip>
          <a:srcRect/>
          <a:stretch/>
        </p:blipFill>
        <p:spPr>
          <a:xfrm>
            <a:off x="1395136" y="2043245"/>
            <a:ext cx="1045877" cy="2659012"/>
          </a:xfrm>
          <a:prstGeom prst="rect">
            <a:avLst/>
          </a:prstGeom>
          <a:noFill/>
          <a:ln>
            <a:noFill/>
          </a:ln>
        </p:spPr>
      </p:pic>
      <p:pic>
        <p:nvPicPr>
          <p:cNvPr id="165" name="Google Shape;165;p4" descr="Icon&#10;&#10;Description automatically generated"/>
          <p:cNvPicPr preferRelativeResize="0"/>
          <p:nvPr/>
        </p:nvPicPr>
        <p:blipFill rotWithShape="1">
          <a:blip r:embed="rId4">
            <a:alphaModFix/>
          </a:blip>
          <a:srcRect/>
          <a:stretch/>
        </p:blipFill>
        <p:spPr>
          <a:xfrm>
            <a:off x="4045352" y="2043245"/>
            <a:ext cx="1045877" cy="2659012"/>
          </a:xfrm>
          <a:prstGeom prst="rect">
            <a:avLst/>
          </a:prstGeom>
          <a:noFill/>
          <a:ln>
            <a:noFill/>
          </a:ln>
        </p:spPr>
      </p:pic>
      <p:pic>
        <p:nvPicPr>
          <p:cNvPr id="166" name="Google Shape;166;p4" descr="Icon&#10;&#10;Description automatically generated"/>
          <p:cNvPicPr preferRelativeResize="0"/>
          <p:nvPr/>
        </p:nvPicPr>
        <p:blipFill rotWithShape="1">
          <a:blip r:embed="rId5">
            <a:alphaModFix/>
          </a:blip>
          <a:srcRect/>
          <a:stretch/>
        </p:blipFill>
        <p:spPr>
          <a:xfrm>
            <a:off x="6624570" y="2043246"/>
            <a:ext cx="1045877" cy="2659012"/>
          </a:xfrm>
          <a:prstGeom prst="rect">
            <a:avLst/>
          </a:prstGeom>
          <a:noFill/>
          <a:ln>
            <a:noFill/>
          </a:ln>
        </p:spPr>
      </p:pic>
      <p:pic>
        <p:nvPicPr>
          <p:cNvPr id="167" name="Google Shape;167;p4" descr="Icon&#10;&#10;Description automatically generated"/>
          <p:cNvPicPr preferRelativeResize="0"/>
          <p:nvPr/>
        </p:nvPicPr>
        <p:blipFill rotWithShape="1">
          <a:blip r:embed="rId6">
            <a:alphaModFix/>
          </a:blip>
          <a:srcRect/>
          <a:stretch/>
        </p:blipFill>
        <p:spPr>
          <a:xfrm>
            <a:off x="9300899" y="2043243"/>
            <a:ext cx="1048205" cy="2659012"/>
          </a:xfrm>
          <a:prstGeom prst="rect">
            <a:avLst/>
          </a:prstGeom>
          <a:noFill/>
          <a:ln>
            <a:noFill/>
          </a:ln>
        </p:spPr>
      </p:pic>
      <p:sp>
        <p:nvSpPr>
          <p:cNvPr id="168" name="Google Shape;168;p4"/>
          <p:cNvSpPr txBox="1"/>
          <p:nvPr/>
        </p:nvSpPr>
        <p:spPr>
          <a:xfrm>
            <a:off x="688511" y="4833140"/>
            <a:ext cx="2738023" cy="1354176"/>
          </a:xfrm>
          <a:prstGeom prst="rect">
            <a:avLst/>
          </a:prstGeom>
          <a:noFill/>
          <a:ln>
            <a:noFill/>
          </a:ln>
        </p:spPr>
        <p:txBody>
          <a:bodyPr spcFirstLastPara="1" wrap="square" lIns="121900" tIns="121900" rIns="121900" bIns="121900" anchor="t" anchorCtr="0">
            <a:spAutoFit/>
          </a:bodyPr>
          <a:lstStyle/>
          <a:p>
            <a:pPr algn="ctr"/>
            <a:r>
              <a:rPr lang="en-US" sz="2400" b="1" dirty="0">
                <a:solidFill>
                  <a:srgbClr val="000000"/>
                </a:solidFill>
                <a:latin typeface="Roboto" pitchFamily="2" charset="0"/>
                <a:ea typeface="Roboto" pitchFamily="2" charset="0"/>
                <a:cs typeface="Roboto"/>
                <a:sym typeface="Roboto"/>
              </a:rPr>
              <a:t>Clarify paths to student education and career goals.</a:t>
            </a:r>
            <a:endParaRPr sz="2400" dirty="0">
              <a:latin typeface="Roboto" pitchFamily="2" charset="0"/>
              <a:ea typeface="Roboto" pitchFamily="2" charset="0"/>
            </a:endParaRPr>
          </a:p>
        </p:txBody>
      </p:sp>
      <p:sp>
        <p:nvSpPr>
          <p:cNvPr id="169" name="Google Shape;169;p4"/>
          <p:cNvSpPr txBox="1"/>
          <p:nvPr/>
        </p:nvSpPr>
        <p:spPr>
          <a:xfrm>
            <a:off x="8522095" y="4833139"/>
            <a:ext cx="2605813" cy="1354176"/>
          </a:xfrm>
          <a:prstGeom prst="rect">
            <a:avLst/>
          </a:prstGeom>
          <a:noFill/>
          <a:ln>
            <a:noFill/>
          </a:ln>
        </p:spPr>
        <p:txBody>
          <a:bodyPr spcFirstLastPara="1" wrap="square" lIns="121900" tIns="121900" rIns="121900" bIns="121900" anchor="t" anchorCtr="0">
            <a:spAutoFit/>
          </a:bodyPr>
          <a:lstStyle/>
          <a:p>
            <a:pPr algn="ctr">
              <a:buClr>
                <a:srgbClr val="000000"/>
              </a:buClr>
              <a:buSzPts val="1800"/>
            </a:pPr>
            <a:r>
              <a:rPr lang="en-US" sz="2400" b="1" dirty="0">
                <a:solidFill>
                  <a:srgbClr val="000000"/>
                </a:solidFill>
                <a:highlight>
                  <a:srgbClr val="FFFFFF"/>
                </a:highlight>
                <a:latin typeface="Roboto" pitchFamily="2" charset="0"/>
                <a:ea typeface="Roboto" pitchFamily="2" charset="0"/>
                <a:cs typeface="Roboto"/>
                <a:sym typeface="Roboto"/>
              </a:rPr>
              <a:t>Ensure students are learning in a program.</a:t>
            </a:r>
            <a:endParaRPr sz="2400" b="1" dirty="0">
              <a:solidFill>
                <a:srgbClr val="000000"/>
              </a:solidFill>
              <a:highlight>
                <a:srgbClr val="FFFFFF"/>
              </a:highlight>
              <a:latin typeface="Roboto" pitchFamily="2" charset="0"/>
              <a:ea typeface="Roboto" pitchFamily="2" charset="0"/>
              <a:cs typeface="Roboto"/>
              <a:sym typeface="Roboto"/>
            </a:endParaRPr>
          </a:p>
        </p:txBody>
      </p:sp>
      <p:sp>
        <p:nvSpPr>
          <p:cNvPr id="170" name="Google Shape;170;p4"/>
          <p:cNvSpPr txBox="1"/>
          <p:nvPr/>
        </p:nvSpPr>
        <p:spPr>
          <a:xfrm>
            <a:off x="6148600" y="4833139"/>
            <a:ext cx="2337600" cy="984845"/>
          </a:xfrm>
          <a:prstGeom prst="rect">
            <a:avLst/>
          </a:prstGeom>
          <a:noFill/>
          <a:ln>
            <a:noFill/>
          </a:ln>
        </p:spPr>
        <p:txBody>
          <a:bodyPr spcFirstLastPara="1" wrap="square" lIns="121900" tIns="121900" rIns="121900" bIns="121900" anchor="t" anchorCtr="0">
            <a:spAutoFit/>
          </a:bodyPr>
          <a:lstStyle/>
          <a:p>
            <a:pPr algn="ctr">
              <a:buClr>
                <a:srgbClr val="000000"/>
              </a:buClr>
              <a:buSzPts val="1800"/>
            </a:pPr>
            <a:r>
              <a:rPr lang="en-US" sz="2400" b="1" dirty="0">
                <a:solidFill>
                  <a:srgbClr val="000000"/>
                </a:solidFill>
                <a:highlight>
                  <a:srgbClr val="FFFFFF"/>
                </a:highlight>
                <a:latin typeface="Roboto" pitchFamily="2" charset="0"/>
                <a:ea typeface="Roboto" pitchFamily="2" charset="0"/>
                <a:cs typeface="Roboto"/>
                <a:sym typeface="Roboto"/>
              </a:rPr>
              <a:t>Keep students on a path.</a:t>
            </a:r>
            <a:endParaRPr sz="2400" b="1" dirty="0">
              <a:solidFill>
                <a:srgbClr val="000000"/>
              </a:solidFill>
              <a:highlight>
                <a:srgbClr val="FFFFFF"/>
              </a:highlight>
              <a:latin typeface="Roboto" pitchFamily="2" charset="0"/>
              <a:ea typeface="Roboto" pitchFamily="2" charset="0"/>
              <a:cs typeface="Roboto"/>
              <a:sym typeface="Roboto"/>
            </a:endParaRPr>
          </a:p>
        </p:txBody>
      </p:sp>
      <p:sp>
        <p:nvSpPr>
          <p:cNvPr id="171" name="Google Shape;171;p4"/>
          <p:cNvSpPr txBox="1"/>
          <p:nvPr/>
        </p:nvSpPr>
        <p:spPr>
          <a:xfrm>
            <a:off x="3569091" y="4819309"/>
            <a:ext cx="1998400" cy="1723508"/>
          </a:xfrm>
          <a:prstGeom prst="rect">
            <a:avLst/>
          </a:prstGeom>
          <a:noFill/>
          <a:ln>
            <a:noFill/>
          </a:ln>
        </p:spPr>
        <p:txBody>
          <a:bodyPr spcFirstLastPara="1" wrap="square" lIns="121900" tIns="121900" rIns="121900" bIns="121900" anchor="t" anchorCtr="0">
            <a:spAutoFit/>
          </a:bodyPr>
          <a:lstStyle/>
          <a:p>
            <a:pPr algn="ctr"/>
            <a:r>
              <a:rPr lang="en-US" sz="2400" b="1" dirty="0">
                <a:solidFill>
                  <a:srgbClr val="000000"/>
                </a:solidFill>
                <a:latin typeface="Roboto" pitchFamily="2" charset="0"/>
                <a:ea typeface="Roboto" pitchFamily="2" charset="0"/>
                <a:cs typeface="Roboto"/>
                <a:sym typeface="Roboto"/>
              </a:rPr>
              <a:t>Help students choose and </a:t>
            </a:r>
            <a:endParaRPr sz="2400" dirty="0">
              <a:latin typeface="Roboto" pitchFamily="2" charset="0"/>
              <a:ea typeface="Roboto" pitchFamily="2" charset="0"/>
            </a:endParaRPr>
          </a:p>
          <a:p>
            <a:r>
              <a:rPr lang="en-US" sz="2400" b="1" dirty="0">
                <a:solidFill>
                  <a:srgbClr val="000000"/>
                </a:solidFill>
                <a:latin typeface="Roboto" pitchFamily="2" charset="0"/>
                <a:ea typeface="Roboto" pitchFamily="2" charset="0"/>
                <a:cs typeface="Roboto"/>
                <a:sym typeface="Roboto"/>
              </a:rPr>
              <a:t>enter a path.</a:t>
            </a:r>
            <a:endParaRPr sz="2400" dirty="0">
              <a:latin typeface="Roboto" pitchFamily="2" charset="0"/>
              <a:ea typeface="Roboto" pitchFamily="2"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64"/>
                                        </p:tgtEl>
                                        <p:attrNameLst>
                                          <p:attrName>style.visibility</p:attrName>
                                        </p:attrNameLst>
                                      </p:cBhvr>
                                      <p:to>
                                        <p:strVal val="visible"/>
                                      </p:to>
                                    </p:set>
                                    <p:animEffect transition="in" filter="fade">
                                      <p:cBhvr>
                                        <p:cTn id="7" dur="500"/>
                                        <p:tgtEl>
                                          <p:spTgt spid="164"/>
                                        </p:tgtEl>
                                      </p:cBhvr>
                                    </p:animEffect>
                                  </p:childTnLst>
                                </p:cTn>
                              </p:par>
                              <p:par>
                                <p:cTn id="8" presetID="10" presetClass="entr" presetSubtype="0" fill="hold" nodeType="withEffect">
                                  <p:stCondLst>
                                    <p:cond delay="0"/>
                                  </p:stCondLst>
                                  <p:childTnLst>
                                    <p:set>
                                      <p:cBhvr>
                                        <p:cTn id="9" dur="1" fill="hold">
                                          <p:stCondLst>
                                            <p:cond delay="0"/>
                                          </p:stCondLst>
                                        </p:cTn>
                                        <p:tgtEl>
                                          <p:spTgt spid="168"/>
                                        </p:tgtEl>
                                        <p:attrNameLst>
                                          <p:attrName>style.visibility</p:attrName>
                                        </p:attrNameLst>
                                      </p:cBhvr>
                                      <p:to>
                                        <p:strVal val="visible"/>
                                      </p:to>
                                    </p:set>
                                    <p:animEffect transition="in" filter="fade">
                                      <p:cBhvr>
                                        <p:cTn id="10" dur="500"/>
                                        <p:tgtEl>
                                          <p:spTgt spid="168"/>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165"/>
                                        </p:tgtEl>
                                        <p:attrNameLst>
                                          <p:attrName>style.visibility</p:attrName>
                                        </p:attrNameLst>
                                      </p:cBhvr>
                                      <p:to>
                                        <p:strVal val="visible"/>
                                      </p:to>
                                    </p:set>
                                    <p:animEffect transition="in" filter="fade">
                                      <p:cBhvr>
                                        <p:cTn id="15" dur="500"/>
                                        <p:tgtEl>
                                          <p:spTgt spid="165"/>
                                        </p:tgtEl>
                                      </p:cBhvr>
                                    </p:animEffect>
                                  </p:childTnLst>
                                </p:cTn>
                              </p:par>
                              <p:par>
                                <p:cTn id="16" presetID="10" presetClass="entr" presetSubtype="0" fill="hold" nodeType="withEffect">
                                  <p:stCondLst>
                                    <p:cond delay="0"/>
                                  </p:stCondLst>
                                  <p:childTnLst>
                                    <p:set>
                                      <p:cBhvr>
                                        <p:cTn id="17" dur="1" fill="hold">
                                          <p:stCondLst>
                                            <p:cond delay="0"/>
                                          </p:stCondLst>
                                        </p:cTn>
                                        <p:tgtEl>
                                          <p:spTgt spid="171"/>
                                        </p:tgtEl>
                                        <p:attrNameLst>
                                          <p:attrName>style.visibility</p:attrName>
                                        </p:attrNameLst>
                                      </p:cBhvr>
                                      <p:to>
                                        <p:strVal val="visible"/>
                                      </p:to>
                                    </p:set>
                                    <p:animEffect transition="in" filter="fade">
                                      <p:cBhvr>
                                        <p:cTn id="18" dur="500"/>
                                        <p:tgtEl>
                                          <p:spTgt spid="171"/>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nodeType="clickEffect">
                                  <p:stCondLst>
                                    <p:cond delay="0"/>
                                  </p:stCondLst>
                                  <p:childTnLst>
                                    <p:set>
                                      <p:cBhvr>
                                        <p:cTn id="22" dur="1" fill="hold">
                                          <p:stCondLst>
                                            <p:cond delay="0"/>
                                          </p:stCondLst>
                                        </p:cTn>
                                        <p:tgtEl>
                                          <p:spTgt spid="166"/>
                                        </p:tgtEl>
                                        <p:attrNameLst>
                                          <p:attrName>style.visibility</p:attrName>
                                        </p:attrNameLst>
                                      </p:cBhvr>
                                      <p:to>
                                        <p:strVal val="visible"/>
                                      </p:to>
                                    </p:set>
                                    <p:animEffect transition="in" filter="fade">
                                      <p:cBhvr>
                                        <p:cTn id="23" dur="500"/>
                                        <p:tgtEl>
                                          <p:spTgt spid="166"/>
                                        </p:tgtEl>
                                      </p:cBhvr>
                                    </p:animEffect>
                                  </p:childTnLst>
                                </p:cTn>
                              </p:par>
                              <p:par>
                                <p:cTn id="24" presetID="10" presetClass="entr" presetSubtype="0" fill="hold" nodeType="withEffect">
                                  <p:stCondLst>
                                    <p:cond delay="0"/>
                                  </p:stCondLst>
                                  <p:childTnLst>
                                    <p:set>
                                      <p:cBhvr>
                                        <p:cTn id="25" dur="1" fill="hold">
                                          <p:stCondLst>
                                            <p:cond delay="0"/>
                                          </p:stCondLst>
                                        </p:cTn>
                                        <p:tgtEl>
                                          <p:spTgt spid="170"/>
                                        </p:tgtEl>
                                        <p:attrNameLst>
                                          <p:attrName>style.visibility</p:attrName>
                                        </p:attrNameLst>
                                      </p:cBhvr>
                                      <p:to>
                                        <p:strVal val="visible"/>
                                      </p:to>
                                    </p:set>
                                    <p:animEffect transition="in" filter="fade">
                                      <p:cBhvr>
                                        <p:cTn id="26" dur="500"/>
                                        <p:tgtEl>
                                          <p:spTgt spid="170"/>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nodeType="clickEffect">
                                  <p:stCondLst>
                                    <p:cond delay="0"/>
                                  </p:stCondLst>
                                  <p:childTnLst>
                                    <p:set>
                                      <p:cBhvr>
                                        <p:cTn id="30" dur="1" fill="hold">
                                          <p:stCondLst>
                                            <p:cond delay="0"/>
                                          </p:stCondLst>
                                        </p:cTn>
                                        <p:tgtEl>
                                          <p:spTgt spid="167"/>
                                        </p:tgtEl>
                                        <p:attrNameLst>
                                          <p:attrName>style.visibility</p:attrName>
                                        </p:attrNameLst>
                                      </p:cBhvr>
                                      <p:to>
                                        <p:strVal val="visible"/>
                                      </p:to>
                                    </p:set>
                                    <p:animEffect transition="in" filter="fade">
                                      <p:cBhvr>
                                        <p:cTn id="31" dur="500"/>
                                        <p:tgtEl>
                                          <p:spTgt spid="167"/>
                                        </p:tgtEl>
                                      </p:cBhvr>
                                    </p:animEffect>
                                  </p:childTnLst>
                                </p:cTn>
                              </p:par>
                              <p:par>
                                <p:cTn id="32" presetID="10" presetClass="entr" presetSubtype="0" fill="hold" nodeType="withEffect">
                                  <p:stCondLst>
                                    <p:cond delay="0"/>
                                  </p:stCondLst>
                                  <p:childTnLst>
                                    <p:set>
                                      <p:cBhvr>
                                        <p:cTn id="33" dur="1" fill="hold">
                                          <p:stCondLst>
                                            <p:cond delay="0"/>
                                          </p:stCondLst>
                                        </p:cTn>
                                        <p:tgtEl>
                                          <p:spTgt spid="169"/>
                                        </p:tgtEl>
                                        <p:attrNameLst>
                                          <p:attrName>style.visibility</p:attrName>
                                        </p:attrNameLst>
                                      </p:cBhvr>
                                      <p:to>
                                        <p:strVal val="visible"/>
                                      </p:to>
                                    </p:set>
                                    <p:animEffect transition="in" filter="fade">
                                      <p:cBhvr>
                                        <p:cTn id="34" dur="500"/>
                                        <p:tgtEl>
                                          <p:spTgt spid="16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76"/>
        <p:cNvGrpSpPr/>
        <p:nvPr/>
      </p:nvGrpSpPr>
      <p:grpSpPr>
        <a:xfrm>
          <a:off x="0" y="0"/>
          <a:ext cx="0" cy="0"/>
          <a:chOff x="0" y="0"/>
          <a:chExt cx="0" cy="0"/>
        </a:xfrm>
      </p:grpSpPr>
      <p:grpSp>
        <p:nvGrpSpPr>
          <p:cNvPr id="177" name="Google Shape;177;p7" descr="Four pillar icons, with ask, connect, inspire, plan stemming from the second pillar that reads help students choose and enter a path."/>
          <p:cNvGrpSpPr/>
          <p:nvPr/>
        </p:nvGrpSpPr>
        <p:grpSpPr>
          <a:xfrm>
            <a:off x="1390147" y="1574801"/>
            <a:ext cx="9411708" cy="4960180"/>
            <a:chOff x="889421" y="419121"/>
            <a:chExt cx="7570776" cy="4591483"/>
          </a:xfrm>
        </p:grpSpPr>
        <p:sp>
          <p:nvSpPr>
            <p:cNvPr id="178" name="Google Shape;178;p7"/>
            <p:cNvSpPr/>
            <p:nvPr/>
          </p:nvSpPr>
          <p:spPr>
            <a:xfrm rot="5400000">
              <a:off x="1563684" y="3002070"/>
              <a:ext cx="2923805" cy="1090672"/>
            </a:xfrm>
            <a:custGeom>
              <a:avLst/>
              <a:gdLst/>
              <a:ahLst/>
              <a:cxnLst/>
              <a:rect l="l" t="t" r="r" b="b"/>
              <a:pathLst>
                <a:path w="4509" h="1682" extrusionOk="0">
                  <a:moveTo>
                    <a:pt x="4509" y="838"/>
                  </a:moveTo>
                  <a:lnTo>
                    <a:pt x="4509" y="1682"/>
                  </a:lnTo>
                  <a:lnTo>
                    <a:pt x="1453" y="1682"/>
                  </a:lnTo>
                  <a:lnTo>
                    <a:pt x="0" y="0"/>
                  </a:lnTo>
                  <a:lnTo>
                    <a:pt x="1453" y="838"/>
                  </a:lnTo>
                  <a:lnTo>
                    <a:pt x="4509" y="838"/>
                  </a:lnTo>
                  <a:close/>
                </a:path>
              </a:pathLst>
            </a:custGeom>
            <a:solidFill>
              <a:schemeClr val="lt1"/>
            </a:solidFill>
            <a:ln w="9525" cap="flat" cmpd="sng">
              <a:solidFill>
                <a:srgbClr val="7F7F7F"/>
              </a:solidFill>
              <a:prstDash val="solid"/>
              <a:round/>
              <a:headEnd type="none" w="sm" len="sm"/>
              <a:tailEnd type="none" w="sm" len="sm"/>
            </a:ln>
            <a:effectLst>
              <a:outerShdw blurRad="38100" dist="25400" dir="5400000" algn="t" rotWithShape="0">
                <a:srgbClr val="000000">
                  <a:alpha val="24705"/>
                </a:srgbClr>
              </a:outerShdw>
            </a:effectLst>
          </p:spPr>
          <p:txBody>
            <a:bodyPr spcFirstLastPara="1" wrap="square" lIns="109467" tIns="54733" rIns="109467" bIns="54733" anchor="ctr" anchorCtr="0">
              <a:noAutofit/>
            </a:bodyPr>
            <a:lstStyle/>
            <a:p>
              <a:pPr algn="ctr">
                <a:lnSpc>
                  <a:spcPct val="90000"/>
                </a:lnSpc>
              </a:pPr>
              <a:endParaRPr sz="3200">
                <a:solidFill>
                  <a:srgbClr val="000000"/>
                </a:solidFill>
                <a:latin typeface="Arial"/>
                <a:ea typeface="Arial"/>
                <a:cs typeface="Arial"/>
                <a:sym typeface="Arial"/>
              </a:endParaRPr>
            </a:p>
          </p:txBody>
        </p:sp>
        <p:sp>
          <p:nvSpPr>
            <p:cNvPr id="179" name="Google Shape;179;p7">
              <a:extLst>
                <a:ext uri="{C183D7F6-B498-43B3-948B-1728B52AA6E4}">
                  <adec:decorative xmlns:adec="http://schemas.microsoft.com/office/drawing/2017/decorative" val="1"/>
                </a:ext>
              </a:extLst>
            </p:cNvPr>
            <p:cNvSpPr/>
            <p:nvPr/>
          </p:nvSpPr>
          <p:spPr>
            <a:xfrm>
              <a:off x="4967089" y="3645238"/>
              <a:ext cx="3258600" cy="45600"/>
            </a:xfrm>
            <a:prstGeom prst="rect">
              <a:avLst/>
            </a:prstGeom>
            <a:solidFill>
              <a:schemeClr val="dk1"/>
            </a:solidFill>
            <a:ln>
              <a:noFill/>
            </a:ln>
          </p:spPr>
          <p:txBody>
            <a:bodyPr spcFirstLastPara="1" wrap="square" lIns="121900" tIns="60933" rIns="121900" bIns="60933" anchor="ctr" anchorCtr="0">
              <a:noAutofit/>
            </a:bodyPr>
            <a:lstStyle/>
            <a:p>
              <a:pPr algn="ctr"/>
              <a:endParaRPr sz="1867">
                <a:solidFill>
                  <a:srgbClr val="FFFFFF"/>
                </a:solidFill>
                <a:latin typeface="Arial"/>
                <a:ea typeface="Arial"/>
                <a:cs typeface="Arial"/>
                <a:sym typeface="Arial"/>
              </a:endParaRPr>
            </a:p>
          </p:txBody>
        </p:sp>
        <p:sp>
          <p:nvSpPr>
            <p:cNvPr id="180" name="Google Shape;180;p7"/>
            <p:cNvSpPr/>
            <p:nvPr/>
          </p:nvSpPr>
          <p:spPr>
            <a:xfrm rot="5400000">
              <a:off x="8163047" y="3530520"/>
              <a:ext cx="319200" cy="275100"/>
            </a:xfrm>
            <a:prstGeom prst="triangle">
              <a:avLst>
                <a:gd name="adj" fmla="val 50000"/>
              </a:avLst>
            </a:prstGeom>
            <a:solidFill>
              <a:schemeClr val="dk1"/>
            </a:solidFill>
            <a:ln>
              <a:noFill/>
            </a:ln>
          </p:spPr>
          <p:txBody>
            <a:bodyPr spcFirstLastPara="1" wrap="square" lIns="121900" tIns="60933" rIns="121900" bIns="60933" anchor="ctr" anchorCtr="0">
              <a:noAutofit/>
            </a:bodyPr>
            <a:lstStyle/>
            <a:p>
              <a:pPr algn="ctr"/>
              <a:endParaRPr sz="1867">
                <a:solidFill>
                  <a:srgbClr val="FFFFFF"/>
                </a:solidFill>
                <a:latin typeface="Arial"/>
                <a:ea typeface="Arial"/>
                <a:cs typeface="Arial"/>
                <a:sym typeface="Arial"/>
              </a:endParaRPr>
            </a:p>
          </p:txBody>
        </p:sp>
        <p:sp>
          <p:nvSpPr>
            <p:cNvPr id="181" name="Google Shape;181;p7">
              <a:extLst>
                <a:ext uri="{C183D7F6-B498-43B3-948B-1728B52AA6E4}">
                  <adec:decorative xmlns:adec="http://schemas.microsoft.com/office/drawing/2017/decorative" val="1"/>
                </a:ext>
              </a:extLst>
            </p:cNvPr>
            <p:cNvSpPr/>
            <p:nvPr/>
          </p:nvSpPr>
          <p:spPr>
            <a:xfrm rot="10800000">
              <a:off x="1010510" y="3653941"/>
              <a:ext cx="1206300" cy="45600"/>
            </a:xfrm>
            <a:prstGeom prst="rect">
              <a:avLst/>
            </a:prstGeom>
            <a:solidFill>
              <a:schemeClr val="dk1"/>
            </a:solidFill>
            <a:ln>
              <a:noFill/>
            </a:ln>
          </p:spPr>
          <p:txBody>
            <a:bodyPr spcFirstLastPara="1" wrap="square" lIns="121900" tIns="60933" rIns="121900" bIns="60933" anchor="ctr" anchorCtr="0">
              <a:noAutofit/>
            </a:bodyPr>
            <a:lstStyle/>
            <a:p>
              <a:pPr algn="ctr"/>
              <a:endParaRPr sz="1867">
                <a:solidFill>
                  <a:srgbClr val="FFFFFF"/>
                </a:solidFill>
                <a:latin typeface="Arial"/>
                <a:ea typeface="Arial"/>
                <a:cs typeface="Arial"/>
                <a:sym typeface="Arial"/>
              </a:endParaRPr>
            </a:p>
          </p:txBody>
        </p:sp>
        <p:sp>
          <p:nvSpPr>
            <p:cNvPr id="182" name="Google Shape;182;p7"/>
            <p:cNvSpPr/>
            <p:nvPr/>
          </p:nvSpPr>
          <p:spPr>
            <a:xfrm rot="-5400000">
              <a:off x="867371" y="3539160"/>
              <a:ext cx="319200" cy="275100"/>
            </a:xfrm>
            <a:prstGeom prst="triangle">
              <a:avLst>
                <a:gd name="adj" fmla="val 50000"/>
              </a:avLst>
            </a:prstGeom>
            <a:solidFill>
              <a:schemeClr val="dk1"/>
            </a:solidFill>
            <a:ln>
              <a:noFill/>
            </a:ln>
          </p:spPr>
          <p:txBody>
            <a:bodyPr spcFirstLastPara="1" wrap="square" lIns="121900" tIns="60933" rIns="121900" bIns="60933" anchor="ctr" anchorCtr="0">
              <a:noAutofit/>
            </a:bodyPr>
            <a:lstStyle/>
            <a:p>
              <a:pPr algn="ctr"/>
              <a:endParaRPr sz="1867">
                <a:solidFill>
                  <a:srgbClr val="FFFFFF"/>
                </a:solidFill>
                <a:latin typeface="Arial"/>
                <a:ea typeface="Arial"/>
                <a:cs typeface="Arial"/>
                <a:sym typeface="Arial"/>
              </a:endParaRPr>
            </a:p>
          </p:txBody>
        </p:sp>
        <p:sp>
          <p:nvSpPr>
            <p:cNvPr id="183" name="Google Shape;183;p7"/>
            <p:cNvSpPr/>
            <p:nvPr/>
          </p:nvSpPr>
          <p:spPr>
            <a:xfrm rot="5400000">
              <a:off x="2655978" y="3001745"/>
              <a:ext cx="2923805" cy="1093914"/>
            </a:xfrm>
            <a:custGeom>
              <a:avLst/>
              <a:gdLst/>
              <a:ahLst/>
              <a:cxnLst/>
              <a:rect l="l" t="t" r="r" b="b"/>
              <a:pathLst>
                <a:path w="4509" h="1687" extrusionOk="0">
                  <a:moveTo>
                    <a:pt x="4509" y="0"/>
                  </a:moveTo>
                  <a:lnTo>
                    <a:pt x="4509" y="841"/>
                  </a:lnTo>
                  <a:lnTo>
                    <a:pt x="1453" y="841"/>
                  </a:lnTo>
                  <a:lnTo>
                    <a:pt x="0" y="1687"/>
                  </a:lnTo>
                  <a:lnTo>
                    <a:pt x="1453" y="0"/>
                  </a:lnTo>
                  <a:lnTo>
                    <a:pt x="4509" y="0"/>
                  </a:lnTo>
                  <a:close/>
                </a:path>
              </a:pathLst>
            </a:custGeom>
            <a:solidFill>
              <a:schemeClr val="lt1"/>
            </a:solidFill>
            <a:ln w="9525" cap="flat" cmpd="sng">
              <a:solidFill>
                <a:srgbClr val="7F7F7F"/>
              </a:solidFill>
              <a:prstDash val="solid"/>
              <a:round/>
              <a:headEnd type="none" w="sm" len="sm"/>
              <a:tailEnd type="none" w="sm" len="sm"/>
            </a:ln>
            <a:effectLst>
              <a:outerShdw blurRad="38100" dist="25400" dir="5400000" algn="t" rotWithShape="0">
                <a:srgbClr val="000000">
                  <a:alpha val="24705"/>
                </a:srgbClr>
              </a:outerShdw>
            </a:effectLst>
          </p:spPr>
          <p:txBody>
            <a:bodyPr spcFirstLastPara="1" wrap="square" lIns="109467" tIns="54733" rIns="109467" bIns="54733" anchor="ctr" anchorCtr="0">
              <a:noAutofit/>
            </a:bodyPr>
            <a:lstStyle/>
            <a:p>
              <a:pPr algn="ctr">
                <a:lnSpc>
                  <a:spcPct val="90000"/>
                </a:lnSpc>
              </a:pPr>
              <a:endParaRPr sz="3200">
                <a:solidFill>
                  <a:srgbClr val="000000"/>
                </a:solidFill>
                <a:latin typeface="Arial"/>
                <a:ea typeface="Arial"/>
                <a:cs typeface="Arial"/>
                <a:sym typeface="Arial"/>
              </a:endParaRPr>
            </a:p>
          </p:txBody>
        </p:sp>
        <p:sp>
          <p:nvSpPr>
            <p:cNvPr id="184" name="Google Shape;184;p7"/>
            <p:cNvSpPr/>
            <p:nvPr/>
          </p:nvSpPr>
          <p:spPr>
            <a:xfrm rot="5400000">
              <a:off x="2383309" y="3273117"/>
              <a:ext cx="2923805" cy="548578"/>
            </a:xfrm>
            <a:custGeom>
              <a:avLst/>
              <a:gdLst/>
              <a:ahLst/>
              <a:cxnLst/>
              <a:rect l="l" t="t" r="r" b="b"/>
              <a:pathLst>
                <a:path w="4509" h="846" extrusionOk="0">
                  <a:moveTo>
                    <a:pt x="4509" y="0"/>
                  </a:moveTo>
                  <a:lnTo>
                    <a:pt x="4509" y="843"/>
                  </a:lnTo>
                  <a:lnTo>
                    <a:pt x="1453" y="843"/>
                  </a:lnTo>
                  <a:lnTo>
                    <a:pt x="0" y="846"/>
                  </a:lnTo>
                  <a:lnTo>
                    <a:pt x="1453" y="0"/>
                  </a:lnTo>
                  <a:lnTo>
                    <a:pt x="4509" y="0"/>
                  </a:lnTo>
                  <a:close/>
                </a:path>
              </a:pathLst>
            </a:custGeom>
            <a:solidFill>
              <a:schemeClr val="lt1"/>
            </a:solidFill>
            <a:ln w="9525" cap="flat" cmpd="sng">
              <a:solidFill>
                <a:srgbClr val="7F7F7F"/>
              </a:solidFill>
              <a:prstDash val="solid"/>
              <a:round/>
              <a:headEnd type="none" w="sm" len="sm"/>
              <a:tailEnd type="none" w="sm" len="sm"/>
            </a:ln>
            <a:effectLst>
              <a:outerShdw blurRad="38100" dist="25400" dir="5400000" algn="t" rotWithShape="0">
                <a:srgbClr val="000000">
                  <a:alpha val="24705"/>
                </a:srgbClr>
              </a:outerShdw>
            </a:effectLst>
          </p:spPr>
          <p:txBody>
            <a:bodyPr spcFirstLastPara="1" wrap="square" lIns="109467" tIns="54733" rIns="109467" bIns="54733" anchor="ctr" anchorCtr="0">
              <a:noAutofit/>
            </a:bodyPr>
            <a:lstStyle/>
            <a:p>
              <a:pPr algn="ctr">
                <a:lnSpc>
                  <a:spcPct val="90000"/>
                </a:lnSpc>
              </a:pPr>
              <a:endParaRPr sz="3200">
                <a:solidFill>
                  <a:srgbClr val="000000"/>
                </a:solidFill>
                <a:latin typeface="Arial"/>
                <a:ea typeface="Arial"/>
                <a:cs typeface="Arial"/>
                <a:sym typeface="Arial"/>
              </a:endParaRPr>
            </a:p>
          </p:txBody>
        </p:sp>
        <p:sp>
          <p:nvSpPr>
            <p:cNvPr id="185" name="Google Shape;185;p7"/>
            <p:cNvSpPr/>
            <p:nvPr/>
          </p:nvSpPr>
          <p:spPr>
            <a:xfrm rot="5400000">
              <a:off x="1838298" y="3274738"/>
              <a:ext cx="2923805" cy="545336"/>
            </a:xfrm>
            <a:custGeom>
              <a:avLst/>
              <a:gdLst/>
              <a:ahLst/>
              <a:cxnLst/>
              <a:rect l="l" t="t" r="r" b="b"/>
              <a:pathLst>
                <a:path w="4509" h="841" extrusionOk="0">
                  <a:moveTo>
                    <a:pt x="4509" y="0"/>
                  </a:moveTo>
                  <a:lnTo>
                    <a:pt x="4509" y="841"/>
                  </a:lnTo>
                  <a:lnTo>
                    <a:pt x="1453" y="841"/>
                  </a:lnTo>
                  <a:lnTo>
                    <a:pt x="0" y="3"/>
                  </a:lnTo>
                  <a:lnTo>
                    <a:pt x="1453" y="0"/>
                  </a:lnTo>
                  <a:lnTo>
                    <a:pt x="4509" y="0"/>
                  </a:lnTo>
                  <a:close/>
                </a:path>
              </a:pathLst>
            </a:custGeom>
            <a:solidFill>
              <a:schemeClr val="lt1"/>
            </a:solidFill>
            <a:ln w="9525" cap="flat" cmpd="sng">
              <a:solidFill>
                <a:srgbClr val="7F7F7F"/>
              </a:solidFill>
              <a:prstDash val="solid"/>
              <a:round/>
              <a:headEnd type="none" w="sm" len="sm"/>
              <a:tailEnd type="none" w="sm" len="sm"/>
            </a:ln>
            <a:effectLst>
              <a:outerShdw blurRad="38100" dist="25400" dir="5400000" algn="t" rotWithShape="0">
                <a:srgbClr val="000000">
                  <a:alpha val="24705"/>
                </a:srgbClr>
              </a:outerShdw>
            </a:effectLst>
          </p:spPr>
          <p:txBody>
            <a:bodyPr spcFirstLastPara="1" wrap="square" lIns="109467" tIns="54733" rIns="109467" bIns="54733" anchor="ctr" anchorCtr="0">
              <a:noAutofit/>
            </a:bodyPr>
            <a:lstStyle/>
            <a:p>
              <a:pPr algn="ctr">
                <a:lnSpc>
                  <a:spcPct val="90000"/>
                </a:lnSpc>
              </a:pPr>
              <a:endParaRPr sz="3200">
                <a:solidFill>
                  <a:srgbClr val="000000"/>
                </a:solidFill>
                <a:latin typeface="Arial"/>
                <a:ea typeface="Arial"/>
                <a:cs typeface="Arial"/>
                <a:sym typeface="Arial"/>
              </a:endParaRPr>
            </a:p>
          </p:txBody>
        </p:sp>
        <p:sp>
          <p:nvSpPr>
            <p:cNvPr id="186" name="Google Shape;186;p7"/>
            <p:cNvSpPr txBox="1"/>
            <p:nvPr/>
          </p:nvSpPr>
          <p:spPr>
            <a:xfrm rot="16200000">
              <a:off x="3244936" y="3428527"/>
              <a:ext cx="2286900" cy="396121"/>
            </a:xfrm>
            <a:prstGeom prst="rect">
              <a:avLst/>
            </a:prstGeom>
            <a:noFill/>
            <a:ln>
              <a:noFill/>
            </a:ln>
          </p:spPr>
          <p:txBody>
            <a:bodyPr spcFirstLastPara="1" wrap="square" lIns="0" tIns="0" rIns="0" bIns="0" anchor="ctr" anchorCtr="0">
              <a:spAutoFit/>
            </a:bodyPr>
            <a:lstStyle/>
            <a:p>
              <a:r>
                <a:rPr lang="en-US" sz="3200" b="1" dirty="0">
                  <a:solidFill>
                    <a:schemeClr val="accent5"/>
                  </a:solidFill>
                  <a:latin typeface="Roboto" pitchFamily="2" charset="0"/>
                  <a:ea typeface="Roboto" pitchFamily="2" charset="0"/>
                  <a:cs typeface="Nunito"/>
                  <a:sym typeface="Nunito"/>
                </a:rPr>
                <a:t>PLAN</a:t>
              </a:r>
              <a:endParaRPr sz="1333" dirty="0">
                <a:solidFill>
                  <a:schemeClr val="accent5"/>
                </a:solidFill>
                <a:latin typeface="Roboto" pitchFamily="2" charset="0"/>
                <a:ea typeface="Roboto" pitchFamily="2" charset="0"/>
                <a:cs typeface="Nunito"/>
                <a:sym typeface="Nunito"/>
              </a:endParaRPr>
            </a:p>
          </p:txBody>
        </p:sp>
        <p:sp>
          <p:nvSpPr>
            <p:cNvPr id="187" name="Google Shape;187;p7"/>
            <p:cNvSpPr txBox="1"/>
            <p:nvPr/>
          </p:nvSpPr>
          <p:spPr>
            <a:xfrm rot="16200000">
              <a:off x="2700247" y="3428527"/>
              <a:ext cx="2286900" cy="396121"/>
            </a:xfrm>
            <a:prstGeom prst="rect">
              <a:avLst/>
            </a:prstGeom>
            <a:noFill/>
            <a:ln>
              <a:noFill/>
            </a:ln>
          </p:spPr>
          <p:txBody>
            <a:bodyPr spcFirstLastPara="1" wrap="square" lIns="0" tIns="0" rIns="0" bIns="0" anchor="ctr" anchorCtr="0">
              <a:spAutoFit/>
            </a:bodyPr>
            <a:lstStyle/>
            <a:p>
              <a:r>
                <a:rPr lang="en-US" sz="3200" b="1" dirty="0">
                  <a:latin typeface="Roboto" pitchFamily="2" charset="0"/>
                  <a:ea typeface="Roboto" pitchFamily="2" charset="0"/>
                  <a:cs typeface="Nunito"/>
                  <a:sym typeface="Nunito"/>
                </a:rPr>
                <a:t>INSPIRE</a:t>
              </a:r>
              <a:endParaRPr sz="1333" dirty="0">
                <a:latin typeface="Roboto" pitchFamily="2" charset="0"/>
                <a:ea typeface="Roboto" pitchFamily="2" charset="0"/>
                <a:cs typeface="Nunito"/>
                <a:sym typeface="Nunito"/>
              </a:endParaRPr>
            </a:p>
          </p:txBody>
        </p:sp>
        <p:sp>
          <p:nvSpPr>
            <p:cNvPr id="188" name="Google Shape;188;p7"/>
            <p:cNvSpPr txBox="1"/>
            <p:nvPr/>
          </p:nvSpPr>
          <p:spPr>
            <a:xfrm rot="16200000">
              <a:off x="2155236" y="3428527"/>
              <a:ext cx="2286900" cy="396121"/>
            </a:xfrm>
            <a:prstGeom prst="rect">
              <a:avLst/>
            </a:prstGeom>
            <a:noFill/>
            <a:ln>
              <a:noFill/>
            </a:ln>
          </p:spPr>
          <p:txBody>
            <a:bodyPr spcFirstLastPara="1" wrap="square" lIns="0" tIns="0" rIns="0" bIns="0" anchor="ctr" anchorCtr="0">
              <a:spAutoFit/>
            </a:bodyPr>
            <a:lstStyle/>
            <a:p>
              <a:r>
                <a:rPr lang="en-US" sz="3200" b="1" dirty="0">
                  <a:latin typeface="Roboto" pitchFamily="2" charset="0"/>
                  <a:ea typeface="Roboto" pitchFamily="2" charset="0"/>
                  <a:cs typeface="Nunito"/>
                  <a:sym typeface="Nunito"/>
                </a:rPr>
                <a:t>CONNECT</a:t>
              </a:r>
              <a:endParaRPr sz="1333" dirty="0">
                <a:latin typeface="Roboto" pitchFamily="2" charset="0"/>
                <a:ea typeface="Roboto" pitchFamily="2" charset="0"/>
                <a:cs typeface="Nunito"/>
                <a:sym typeface="Nunito"/>
              </a:endParaRPr>
            </a:p>
          </p:txBody>
        </p:sp>
        <p:sp>
          <p:nvSpPr>
            <p:cNvPr id="189" name="Google Shape;189;p7"/>
            <p:cNvSpPr txBox="1"/>
            <p:nvPr/>
          </p:nvSpPr>
          <p:spPr>
            <a:xfrm rot="16200000">
              <a:off x="1610547" y="3428527"/>
              <a:ext cx="2286900" cy="396121"/>
            </a:xfrm>
            <a:prstGeom prst="rect">
              <a:avLst/>
            </a:prstGeom>
            <a:noFill/>
            <a:ln>
              <a:noFill/>
            </a:ln>
          </p:spPr>
          <p:txBody>
            <a:bodyPr spcFirstLastPara="1" wrap="square" lIns="0" tIns="0" rIns="0" bIns="0" anchor="ctr" anchorCtr="0">
              <a:spAutoFit/>
            </a:bodyPr>
            <a:lstStyle/>
            <a:p>
              <a:r>
                <a:rPr lang="en-US" sz="3200" b="1" dirty="0">
                  <a:latin typeface="Roboto" pitchFamily="2" charset="0"/>
                  <a:ea typeface="Roboto" pitchFamily="2" charset="0"/>
                  <a:cs typeface="Nunito"/>
                  <a:sym typeface="Nunito"/>
                </a:rPr>
                <a:t>ASK</a:t>
              </a:r>
              <a:endParaRPr sz="1333" dirty="0">
                <a:latin typeface="Roboto" pitchFamily="2" charset="0"/>
                <a:ea typeface="Roboto" pitchFamily="2" charset="0"/>
                <a:cs typeface="Nunito"/>
                <a:sym typeface="Nunito"/>
              </a:endParaRPr>
            </a:p>
          </p:txBody>
        </p:sp>
        <p:sp>
          <p:nvSpPr>
            <p:cNvPr id="190" name="Google Shape;190;p7">
              <a:extLst>
                <a:ext uri="{C183D7F6-B498-43B3-948B-1728B52AA6E4}">
                  <adec:decorative xmlns:adec="http://schemas.microsoft.com/office/drawing/2017/decorative" val="1"/>
                </a:ext>
              </a:extLst>
            </p:cNvPr>
            <p:cNvSpPr/>
            <p:nvPr/>
          </p:nvSpPr>
          <p:spPr>
            <a:xfrm>
              <a:off x="2480250" y="4886753"/>
              <a:ext cx="545400" cy="122700"/>
            </a:xfrm>
            <a:prstGeom prst="rect">
              <a:avLst/>
            </a:prstGeom>
            <a:solidFill>
              <a:schemeClr val="accent6"/>
            </a:solidFill>
            <a:ln w="9525" cap="flat" cmpd="sng">
              <a:solidFill>
                <a:schemeClr val="accent6"/>
              </a:solidFill>
              <a:prstDash val="solid"/>
              <a:round/>
              <a:headEnd type="none" w="sm" len="sm"/>
              <a:tailEnd type="none" w="sm" len="sm"/>
            </a:ln>
          </p:spPr>
          <p:txBody>
            <a:bodyPr spcFirstLastPara="1" wrap="square" lIns="109467" tIns="54733" rIns="109467" bIns="54733" anchor="ctr" anchorCtr="0">
              <a:noAutofit/>
            </a:bodyPr>
            <a:lstStyle/>
            <a:p>
              <a:pPr algn="ctr">
                <a:lnSpc>
                  <a:spcPct val="90000"/>
                </a:lnSpc>
              </a:pPr>
              <a:endParaRPr sz="1867">
                <a:solidFill>
                  <a:srgbClr val="000000"/>
                </a:solidFill>
                <a:latin typeface="Arial"/>
                <a:ea typeface="Arial"/>
                <a:cs typeface="Arial"/>
                <a:sym typeface="Arial"/>
              </a:endParaRPr>
            </a:p>
          </p:txBody>
        </p:sp>
        <p:sp>
          <p:nvSpPr>
            <p:cNvPr id="191" name="Google Shape;191;p7">
              <a:extLst>
                <a:ext uri="{C183D7F6-B498-43B3-948B-1728B52AA6E4}">
                  <adec:decorative xmlns:adec="http://schemas.microsoft.com/office/drawing/2017/decorative" val="1"/>
                </a:ext>
              </a:extLst>
            </p:cNvPr>
            <p:cNvSpPr/>
            <p:nvPr/>
          </p:nvSpPr>
          <p:spPr>
            <a:xfrm>
              <a:off x="3027572" y="4886753"/>
              <a:ext cx="545400" cy="122700"/>
            </a:xfrm>
            <a:prstGeom prst="rect">
              <a:avLst/>
            </a:prstGeom>
            <a:solidFill>
              <a:schemeClr val="accent4"/>
            </a:solidFill>
            <a:ln w="9525" cap="flat" cmpd="sng">
              <a:solidFill>
                <a:schemeClr val="accent4"/>
              </a:solidFill>
              <a:prstDash val="solid"/>
              <a:round/>
              <a:headEnd type="none" w="sm" len="sm"/>
              <a:tailEnd type="none" w="sm" len="sm"/>
            </a:ln>
          </p:spPr>
          <p:txBody>
            <a:bodyPr spcFirstLastPara="1" wrap="square" lIns="109467" tIns="54733" rIns="109467" bIns="54733" anchor="ctr" anchorCtr="0">
              <a:noAutofit/>
            </a:bodyPr>
            <a:lstStyle/>
            <a:p>
              <a:pPr algn="ctr">
                <a:lnSpc>
                  <a:spcPct val="90000"/>
                </a:lnSpc>
              </a:pPr>
              <a:endParaRPr sz="1867">
                <a:solidFill>
                  <a:srgbClr val="000000"/>
                </a:solidFill>
                <a:latin typeface="Arial"/>
                <a:ea typeface="Arial"/>
                <a:cs typeface="Arial"/>
                <a:sym typeface="Arial"/>
              </a:endParaRPr>
            </a:p>
          </p:txBody>
        </p:sp>
        <p:sp>
          <p:nvSpPr>
            <p:cNvPr id="192" name="Google Shape;192;p7">
              <a:extLst>
                <a:ext uri="{C183D7F6-B498-43B3-948B-1728B52AA6E4}">
                  <adec:decorative xmlns:adec="http://schemas.microsoft.com/office/drawing/2017/decorative" val="1"/>
                </a:ext>
              </a:extLst>
            </p:cNvPr>
            <p:cNvSpPr/>
            <p:nvPr/>
          </p:nvSpPr>
          <p:spPr>
            <a:xfrm>
              <a:off x="3577360" y="4886753"/>
              <a:ext cx="545400" cy="122700"/>
            </a:xfrm>
            <a:prstGeom prst="rect">
              <a:avLst/>
            </a:prstGeom>
            <a:solidFill>
              <a:schemeClr val="accent1"/>
            </a:solidFill>
            <a:ln w="9525" cap="flat" cmpd="sng">
              <a:solidFill>
                <a:schemeClr val="lt2"/>
              </a:solidFill>
              <a:prstDash val="solid"/>
              <a:round/>
              <a:headEnd type="none" w="sm" len="sm"/>
              <a:tailEnd type="none" w="sm" len="sm"/>
            </a:ln>
          </p:spPr>
          <p:txBody>
            <a:bodyPr spcFirstLastPara="1" wrap="square" lIns="109467" tIns="54733" rIns="109467" bIns="54733" anchor="ctr" anchorCtr="0">
              <a:noAutofit/>
            </a:bodyPr>
            <a:lstStyle/>
            <a:p>
              <a:pPr algn="ctr">
                <a:lnSpc>
                  <a:spcPct val="90000"/>
                </a:lnSpc>
              </a:pPr>
              <a:endParaRPr sz="1867">
                <a:solidFill>
                  <a:srgbClr val="000000"/>
                </a:solidFill>
                <a:latin typeface="Arial"/>
                <a:ea typeface="Arial"/>
                <a:cs typeface="Arial"/>
                <a:sym typeface="Arial"/>
              </a:endParaRPr>
            </a:p>
          </p:txBody>
        </p:sp>
        <p:sp>
          <p:nvSpPr>
            <p:cNvPr id="193" name="Google Shape;193;p7">
              <a:extLst>
                <a:ext uri="{C183D7F6-B498-43B3-948B-1728B52AA6E4}">
                  <adec:decorative xmlns:adec="http://schemas.microsoft.com/office/drawing/2017/decorative" val="1"/>
                </a:ext>
              </a:extLst>
            </p:cNvPr>
            <p:cNvSpPr/>
            <p:nvPr/>
          </p:nvSpPr>
          <p:spPr>
            <a:xfrm>
              <a:off x="4122217" y="4886753"/>
              <a:ext cx="545400" cy="122700"/>
            </a:xfrm>
            <a:prstGeom prst="rect">
              <a:avLst/>
            </a:prstGeom>
            <a:solidFill>
              <a:schemeClr val="accent5"/>
            </a:solidFill>
            <a:ln w="9525" cap="flat" cmpd="sng">
              <a:solidFill>
                <a:schemeClr val="accent5"/>
              </a:solidFill>
              <a:prstDash val="solid"/>
              <a:round/>
              <a:headEnd type="none" w="sm" len="sm"/>
              <a:tailEnd type="none" w="sm" len="sm"/>
            </a:ln>
          </p:spPr>
          <p:txBody>
            <a:bodyPr spcFirstLastPara="1" wrap="square" lIns="109467" tIns="54733" rIns="109467" bIns="54733" anchor="ctr" anchorCtr="0">
              <a:noAutofit/>
            </a:bodyPr>
            <a:lstStyle/>
            <a:p>
              <a:pPr algn="ctr">
                <a:lnSpc>
                  <a:spcPct val="90000"/>
                </a:lnSpc>
              </a:pPr>
              <a:endParaRPr sz="1867">
                <a:solidFill>
                  <a:srgbClr val="000000"/>
                </a:solidFill>
                <a:latin typeface="Arial"/>
                <a:ea typeface="Arial"/>
                <a:cs typeface="Arial"/>
                <a:sym typeface="Arial"/>
              </a:endParaRPr>
            </a:p>
          </p:txBody>
        </p:sp>
        <p:sp>
          <p:nvSpPr>
            <p:cNvPr id="194" name="Google Shape;194;p7"/>
            <p:cNvSpPr/>
            <p:nvPr/>
          </p:nvSpPr>
          <p:spPr>
            <a:xfrm>
              <a:off x="3268670" y="1963973"/>
              <a:ext cx="635400" cy="357900"/>
            </a:xfrm>
            <a:prstGeom prst="triangle">
              <a:avLst>
                <a:gd name="adj" fmla="val 50000"/>
              </a:avLst>
            </a:prstGeom>
            <a:solidFill>
              <a:schemeClr val="lt1"/>
            </a:solidFill>
            <a:ln>
              <a:noFill/>
            </a:ln>
          </p:spPr>
          <p:txBody>
            <a:bodyPr spcFirstLastPara="1" wrap="square" lIns="121900" tIns="60933" rIns="121900" bIns="60933" anchor="ctr" anchorCtr="0">
              <a:noAutofit/>
            </a:bodyPr>
            <a:lstStyle/>
            <a:p>
              <a:pPr algn="ctr"/>
              <a:endParaRPr sz="1867">
                <a:solidFill>
                  <a:srgbClr val="FFFFFF"/>
                </a:solidFill>
                <a:latin typeface="Arial"/>
                <a:ea typeface="Arial"/>
                <a:cs typeface="Arial"/>
                <a:sym typeface="Arial"/>
              </a:endParaRPr>
            </a:p>
          </p:txBody>
        </p:sp>
        <p:grpSp>
          <p:nvGrpSpPr>
            <p:cNvPr id="195" name="Google Shape;195;p7"/>
            <p:cNvGrpSpPr/>
            <p:nvPr/>
          </p:nvGrpSpPr>
          <p:grpSpPr>
            <a:xfrm>
              <a:off x="1259843" y="419121"/>
              <a:ext cx="6624726" cy="1994260"/>
              <a:chOff x="386253" y="419100"/>
              <a:chExt cx="7954763" cy="2394644"/>
            </a:xfrm>
          </p:grpSpPr>
          <p:pic>
            <p:nvPicPr>
              <p:cNvPr id="197" name="Google Shape;197;p7">
                <a:extLst>
                  <a:ext uri="{C183D7F6-B498-43B3-948B-1728B52AA6E4}">
                    <adec:decorative xmlns:adec="http://schemas.microsoft.com/office/drawing/2017/decorative" val="1"/>
                  </a:ext>
                </a:extLst>
              </p:cNvPr>
              <p:cNvPicPr preferRelativeResize="0"/>
              <p:nvPr/>
            </p:nvPicPr>
            <p:blipFill rotWithShape="1">
              <a:blip r:embed="rId3">
                <a:alphaModFix/>
              </a:blip>
              <a:srcRect/>
              <a:stretch/>
            </p:blipFill>
            <p:spPr>
              <a:xfrm>
                <a:off x="7397025" y="419100"/>
                <a:ext cx="943991" cy="2394644"/>
              </a:xfrm>
              <a:prstGeom prst="rect">
                <a:avLst/>
              </a:prstGeom>
              <a:noFill/>
              <a:ln>
                <a:noFill/>
              </a:ln>
            </p:spPr>
          </p:pic>
          <p:pic>
            <p:nvPicPr>
              <p:cNvPr id="198" name="Google Shape;198;p7">
                <a:extLst>
                  <a:ext uri="{C183D7F6-B498-43B3-948B-1728B52AA6E4}">
                    <adec:decorative xmlns:adec="http://schemas.microsoft.com/office/drawing/2017/decorative" val="1"/>
                  </a:ext>
                </a:extLst>
              </p:cNvPr>
              <p:cNvPicPr preferRelativeResize="0"/>
              <p:nvPr/>
            </p:nvPicPr>
            <p:blipFill rotWithShape="1">
              <a:blip r:embed="rId4">
                <a:alphaModFix/>
              </a:blip>
              <a:srcRect/>
              <a:stretch/>
            </p:blipFill>
            <p:spPr>
              <a:xfrm>
                <a:off x="5051264" y="419100"/>
                <a:ext cx="941892" cy="2394642"/>
              </a:xfrm>
              <a:prstGeom prst="rect">
                <a:avLst/>
              </a:prstGeom>
              <a:noFill/>
              <a:ln>
                <a:noFill/>
              </a:ln>
            </p:spPr>
          </p:pic>
          <p:pic>
            <p:nvPicPr>
              <p:cNvPr id="199" name="Google Shape;199;p7">
                <a:extLst>
                  <a:ext uri="{C183D7F6-B498-43B3-948B-1728B52AA6E4}">
                    <adec:decorative xmlns:adec="http://schemas.microsoft.com/office/drawing/2017/decorative" val="1"/>
                  </a:ext>
                </a:extLst>
              </p:cNvPr>
              <p:cNvPicPr preferRelativeResize="0"/>
              <p:nvPr/>
            </p:nvPicPr>
            <p:blipFill rotWithShape="1">
              <a:blip r:embed="rId5">
                <a:alphaModFix/>
              </a:blip>
              <a:srcRect/>
              <a:stretch/>
            </p:blipFill>
            <p:spPr>
              <a:xfrm>
                <a:off x="2693931" y="419100"/>
                <a:ext cx="941892" cy="2394642"/>
              </a:xfrm>
              <a:prstGeom prst="rect">
                <a:avLst/>
              </a:prstGeom>
              <a:noFill/>
              <a:ln>
                <a:noFill/>
              </a:ln>
            </p:spPr>
          </p:pic>
          <p:pic>
            <p:nvPicPr>
              <p:cNvPr id="196" name="Google Shape;196;p7">
                <a:extLst>
                  <a:ext uri="{C183D7F6-B498-43B3-948B-1728B52AA6E4}">
                    <adec:decorative xmlns:adec="http://schemas.microsoft.com/office/drawing/2017/decorative" val="1"/>
                  </a:ext>
                </a:extLst>
              </p:cNvPr>
              <p:cNvPicPr preferRelativeResize="0"/>
              <p:nvPr/>
            </p:nvPicPr>
            <p:blipFill rotWithShape="1">
              <a:blip r:embed="rId6">
                <a:alphaModFix/>
              </a:blip>
              <a:srcRect/>
              <a:stretch/>
            </p:blipFill>
            <p:spPr>
              <a:xfrm>
                <a:off x="386253" y="419100"/>
                <a:ext cx="941892" cy="2394642"/>
              </a:xfrm>
              <a:prstGeom prst="rect">
                <a:avLst/>
              </a:prstGeom>
              <a:noFill/>
              <a:ln>
                <a:noFill/>
              </a:ln>
            </p:spPr>
          </p:pic>
        </p:grpSp>
      </p:grpSp>
      <p:sp>
        <p:nvSpPr>
          <p:cNvPr id="203" name="Google Shape;203;p7"/>
          <p:cNvSpPr txBox="1"/>
          <p:nvPr/>
        </p:nvSpPr>
        <p:spPr>
          <a:xfrm>
            <a:off x="8854475" y="595973"/>
            <a:ext cx="1486240" cy="923496"/>
          </a:xfrm>
          <a:prstGeom prst="rect">
            <a:avLst/>
          </a:prstGeom>
          <a:noFill/>
          <a:ln>
            <a:noFill/>
          </a:ln>
        </p:spPr>
        <p:txBody>
          <a:bodyPr spcFirstLastPara="1" wrap="square" lIns="60933" tIns="30467" rIns="60933" bIns="30467" anchor="t" anchorCtr="0">
            <a:spAutoFit/>
          </a:bodyPr>
          <a:lstStyle/>
          <a:p>
            <a:pPr algn="ctr"/>
            <a:r>
              <a:rPr lang="en-US" sz="1867" b="1" dirty="0">
                <a:solidFill>
                  <a:srgbClr val="000000"/>
                </a:solidFill>
                <a:highlight>
                  <a:srgbClr val="FFFFFF"/>
                </a:highlight>
                <a:latin typeface="Roboto" pitchFamily="2" charset="0"/>
                <a:ea typeface="Roboto" pitchFamily="2" charset="0"/>
                <a:cs typeface="Nunito"/>
                <a:sym typeface="Nunito"/>
              </a:rPr>
              <a:t>Ensure students are learning.</a:t>
            </a:r>
            <a:endParaRPr sz="933" dirty="0">
              <a:solidFill>
                <a:srgbClr val="000000"/>
              </a:solidFill>
              <a:latin typeface="Roboto" pitchFamily="2" charset="0"/>
              <a:ea typeface="Roboto" pitchFamily="2" charset="0"/>
              <a:sym typeface="Arial"/>
            </a:endParaRPr>
          </a:p>
        </p:txBody>
      </p:sp>
      <p:sp>
        <p:nvSpPr>
          <p:cNvPr id="202" name="Google Shape;202;p7"/>
          <p:cNvSpPr txBox="1"/>
          <p:nvPr/>
        </p:nvSpPr>
        <p:spPr>
          <a:xfrm>
            <a:off x="6457478" y="565205"/>
            <a:ext cx="1420900" cy="923496"/>
          </a:xfrm>
          <a:prstGeom prst="rect">
            <a:avLst/>
          </a:prstGeom>
          <a:noFill/>
          <a:ln>
            <a:noFill/>
          </a:ln>
        </p:spPr>
        <p:txBody>
          <a:bodyPr spcFirstLastPara="1" wrap="square" lIns="60933" tIns="30467" rIns="60933" bIns="30467" anchor="t" anchorCtr="0">
            <a:spAutoFit/>
          </a:bodyPr>
          <a:lstStyle/>
          <a:p>
            <a:pPr algn="ctr"/>
            <a:r>
              <a:rPr lang="en-US" sz="1867" b="1" dirty="0">
                <a:solidFill>
                  <a:srgbClr val="000000"/>
                </a:solidFill>
                <a:highlight>
                  <a:srgbClr val="FFFFFF"/>
                </a:highlight>
                <a:latin typeface="Roboto" pitchFamily="2" charset="0"/>
                <a:ea typeface="Roboto" pitchFamily="2" charset="0"/>
                <a:cs typeface="Nunito"/>
                <a:sym typeface="Nunito"/>
              </a:rPr>
              <a:t>Keep students on a path.</a:t>
            </a:r>
            <a:endParaRPr sz="933" dirty="0">
              <a:solidFill>
                <a:srgbClr val="000000"/>
              </a:solidFill>
              <a:latin typeface="Roboto" pitchFamily="2" charset="0"/>
              <a:ea typeface="Roboto" pitchFamily="2" charset="0"/>
              <a:sym typeface="Arial"/>
            </a:endParaRPr>
          </a:p>
        </p:txBody>
      </p:sp>
      <p:sp>
        <p:nvSpPr>
          <p:cNvPr id="201" name="Google Shape;201;p7"/>
          <p:cNvSpPr txBox="1"/>
          <p:nvPr/>
        </p:nvSpPr>
        <p:spPr>
          <a:xfrm>
            <a:off x="3814455" y="534437"/>
            <a:ext cx="1856877" cy="985023"/>
          </a:xfrm>
          <a:prstGeom prst="rect">
            <a:avLst/>
          </a:prstGeom>
          <a:noFill/>
          <a:ln>
            <a:noFill/>
          </a:ln>
        </p:spPr>
        <p:txBody>
          <a:bodyPr spcFirstLastPara="1" wrap="square" lIns="60933" tIns="60933" rIns="60933" bIns="60933" anchor="t" anchorCtr="0">
            <a:spAutoFit/>
          </a:bodyPr>
          <a:lstStyle/>
          <a:p>
            <a:pPr algn="ctr"/>
            <a:r>
              <a:rPr lang="en-US" sz="1867" b="1" dirty="0">
                <a:solidFill>
                  <a:srgbClr val="000000"/>
                </a:solidFill>
                <a:highlight>
                  <a:srgbClr val="FFFFFF"/>
                </a:highlight>
                <a:latin typeface="Roboto" pitchFamily="2" charset="0"/>
                <a:ea typeface="Roboto" pitchFamily="2" charset="0"/>
                <a:cs typeface="Nunito"/>
                <a:sym typeface="Nunito"/>
              </a:rPr>
              <a:t>Help students choose and </a:t>
            </a:r>
            <a:endParaRPr sz="933" dirty="0">
              <a:solidFill>
                <a:srgbClr val="000000"/>
              </a:solidFill>
              <a:latin typeface="Roboto" pitchFamily="2" charset="0"/>
              <a:ea typeface="Roboto" pitchFamily="2" charset="0"/>
              <a:sym typeface="Arial"/>
            </a:endParaRPr>
          </a:p>
          <a:p>
            <a:pPr algn="ctr"/>
            <a:r>
              <a:rPr lang="en-US" sz="1867" b="1" dirty="0">
                <a:solidFill>
                  <a:srgbClr val="000000"/>
                </a:solidFill>
                <a:highlight>
                  <a:srgbClr val="FFFFFF"/>
                </a:highlight>
                <a:latin typeface="Roboto" pitchFamily="2" charset="0"/>
                <a:ea typeface="Roboto" pitchFamily="2" charset="0"/>
                <a:cs typeface="Nunito"/>
                <a:sym typeface="Nunito"/>
              </a:rPr>
              <a:t>enter a path.</a:t>
            </a:r>
            <a:endParaRPr sz="1867" b="1" dirty="0">
              <a:solidFill>
                <a:srgbClr val="000000"/>
              </a:solidFill>
              <a:highlight>
                <a:srgbClr val="FFFFFF"/>
              </a:highlight>
              <a:latin typeface="Roboto" pitchFamily="2" charset="0"/>
              <a:ea typeface="Roboto" pitchFamily="2" charset="0"/>
              <a:cs typeface="Nunito"/>
              <a:sym typeface="Nunito"/>
            </a:endParaRPr>
          </a:p>
        </p:txBody>
      </p:sp>
      <p:sp>
        <p:nvSpPr>
          <p:cNvPr id="200" name="Google Shape;200;p7"/>
          <p:cNvSpPr txBox="1"/>
          <p:nvPr/>
        </p:nvSpPr>
        <p:spPr>
          <a:xfrm>
            <a:off x="1192100" y="534439"/>
            <a:ext cx="2194753" cy="985023"/>
          </a:xfrm>
          <a:prstGeom prst="rect">
            <a:avLst/>
          </a:prstGeom>
          <a:noFill/>
          <a:ln>
            <a:noFill/>
          </a:ln>
        </p:spPr>
        <p:txBody>
          <a:bodyPr spcFirstLastPara="1" wrap="square" lIns="60933" tIns="60933" rIns="60933" bIns="60933" anchor="t" anchorCtr="0">
            <a:spAutoFit/>
          </a:bodyPr>
          <a:lstStyle/>
          <a:p>
            <a:pPr algn="ctr"/>
            <a:r>
              <a:rPr lang="en-US" sz="1867" b="1" dirty="0">
                <a:solidFill>
                  <a:srgbClr val="000000"/>
                </a:solidFill>
                <a:highlight>
                  <a:srgbClr val="FFFFFF"/>
                </a:highlight>
                <a:latin typeface="Roboto" pitchFamily="2" charset="0"/>
                <a:ea typeface="Roboto" pitchFamily="2" charset="0"/>
                <a:cs typeface="Nunito"/>
                <a:sym typeface="Nunito"/>
              </a:rPr>
              <a:t>Clarify paths to student education and career goals.</a:t>
            </a:r>
            <a:endParaRPr sz="1867" b="1" dirty="0">
              <a:solidFill>
                <a:srgbClr val="000000"/>
              </a:solidFill>
              <a:highlight>
                <a:srgbClr val="FFFFFF"/>
              </a:highlight>
              <a:latin typeface="Roboto" pitchFamily="2" charset="0"/>
              <a:ea typeface="Roboto" pitchFamily="2" charset="0"/>
              <a:cs typeface="Nunito"/>
              <a:sym typeface="Nunito"/>
            </a:endParaRPr>
          </a:p>
        </p:txBody>
      </p:sp>
      <p:sp>
        <p:nvSpPr>
          <p:cNvPr id="2" name="Title 1">
            <a:extLst>
              <a:ext uri="{FF2B5EF4-FFF2-40B4-BE49-F238E27FC236}">
                <a16:creationId xmlns:a16="http://schemas.microsoft.com/office/drawing/2014/main" id="{562E0F5F-CC3F-9B61-2F61-9747327BB352}"/>
              </a:ext>
            </a:extLst>
          </p:cNvPr>
          <p:cNvSpPr>
            <a:spLocks noGrp="1"/>
          </p:cNvSpPr>
          <p:nvPr>
            <p:ph type="title"/>
          </p:nvPr>
        </p:nvSpPr>
        <p:spPr>
          <a:xfrm>
            <a:off x="538649" y="-1346575"/>
            <a:ext cx="10418800" cy="1143200"/>
          </a:xfrm>
        </p:spPr>
        <p:txBody>
          <a:bodyPr/>
          <a:lstStyle/>
          <a:p>
            <a:r>
              <a:rPr lang="en-US" dirty="0"/>
              <a:t>Ask Connect Inspire Plan framework</a:t>
            </a:r>
          </a:p>
        </p:txBody>
      </p:sp>
    </p:spTree>
  </p:cSld>
  <p:clrMapOvr>
    <a:masterClrMapping/>
  </p:clrMapOvr>
</p:sld>
</file>

<file path=ppt/theme/theme1.xml><?xml version="1.0" encoding="utf-8"?>
<a:theme xmlns:a="http://schemas.openxmlformats.org/drawingml/2006/main" name="2_CCRC Alternate Template">
  <a:themeElements>
    <a:clrScheme name="CCRC Colors - Alternate Template">
      <a:dk1>
        <a:srgbClr val="000000"/>
      </a:dk1>
      <a:lt1>
        <a:srgbClr val="FFFFFF"/>
      </a:lt1>
      <a:dk2>
        <a:srgbClr val="000000"/>
      </a:dk2>
      <a:lt2>
        <a:srgbClr val="31A2B6"/>
      </a:lt2>
      <a:accent1>
        <a:srgbClr val="30A2B6"/>
      </a:accent1>
      <a:accent2>
        <a:srgbClr val="0065A3"/>
      </a:accent2>
      <a:accent3>
        <a:srgbClr val="CB3B2E"/>
      </a:accent3>
      <a:accent4>
        <a:srgbClr val="F6891F"/>
      </a:accent4>
      <a:accent5>
        <a:srgbClr val="864F83"/>
      </a:accent5>
      <a:accent6>
        <a:srgbClr val="5CA060"/>
      </a:accent6>
      <a:hlink>
        <a:srgbClr val="0065A4"/>
      </a:hlink>
      <a:folHlink>
        <a:srgbClr val="31A2B6"/>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emplate/>
  <TotalTime>30</TotalTime>
  <Words>4516</Words>
  <Application>Microsoft Office PowerPoint</Application>
  <PresentationFormat>Widescreen</PresentationFormat>
  <Paragraphs>287</Paragraphs>
  <Slides>52</Slides>
  <Notes>52</Notes>
  <HiddenSlides>7</HiddenSlides>
  <MMClips>1</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52</vt:i4>
      </vt:variant>
    </vt:vector>
  </HeadingPairs>
  <TitlesOfParts>
    <vt:vector size="60" baseType="lpstr">
      <vt:lpstr>Aptos</vt:lpstr>
      <vt:lpstr>Arial</vt:lpstr>
      <vt:lpstr>Calibri</vt:lpstr>
      <vt:lpstr>Courier New</vt:lpstr>
      <vt:lpstr>NTR</vt:lpstr>
      <vt:lpstr>Roboto</vt:lpstr>
      <vt:lpstr>Wingdings</vt:lpstr>
      <vt:lpstr>2_CCRC Alternate Template</vt:lpstr>
      <vt:lpstr>A Note About This Workshop</vt:lpstr>
      <vt:lpstr>Guide Slide: Instructions for Facilitators</vt:lpstr>
      <vt:lpstr>Scaling Educational Planning</vt:lpstr>
      <vt:lpstr>About This Workshop</vt:lpstr>
      <vt:lpstr>Workshop Agenda</vt:lpstr>
      <vt:lpstr>Guide Slide: Instructions for Facilitators </vt:lpstr>
      <vt:lpstr>Plan in the Context of Guided Pathways</vt:lpstr>
      <vt:lpstr>Guided pathways has four areas of practice</vt:lpstr>
      <vt:lpstr>Ask Connect Inspire Plan framework</vt:lpstr>
      <vt:lpstr>Why Onboarding (and Pillar 2) is So Important</vt:lpstr>
      <vt:lpstr>What students want during onboarding</vt:lpstr>
      <vt:lpstr>Creating an educational plan is a critical part of onboarding because it ensures that students are on the right track from the start.   Educational plans helps students see the full path to their goals. </vt:lpstr>
      <vt:lpstr>What is an Educational Plan?</vt:lpstr>
      <vt:lpstr>What is an Educational Plan?</vt:lpstr>
      <vt:lpstr>Partial vs. Complete Educational Plans</vt:lpstr>
      <vt:lpstr>How Does a Plan Differ From a Program Map? </vt:lpstr>
      <vt:lpstr>More on Maps and Plans</vt:lpstr>
      <vt:lpstr>Examples of program maps</vt:lpstr>
      <vt:lpstr>Examples of Program Maps at Our College</vt:lpstr>
      <vt:lpstr>“Ideal” Student</vt:lpstr>
      <vt:lpstr>Sample Full-Time Plan (Accounting)</vt:lpstr>
      <vt:lpstr>Real Community College Students </vt:lpstr>
      <vt:lpstr>Sample Part-Time Plan (Accounting)</vt:lpstr>
      <vt:lpstr>Guide Slide: Instructions for Facilitators </vt:lpstr>
      <vt:lpstr>What Do Students Think About Educational Plans?</vt:lpstr>
      <vt:lpstr>Educational plans—in students’ own words—are motivating and reassuring.  </vt:lpstr>
      <vt:lpstr>Student quote</vt:lpstr>
      <vt:lpstr>Second student quote</vt:lpstr>
      <vt:lpstr>Third quote</vt:lpstr>
      <vt:lpstr>Fourth quote</vt:lpstr>
      <vt:lpstr>Video</vt:lpstr>
      <vt:lpstr>Reactions to the Quotes or the Video?</vt:lpstr>
      <vt:lpstr>Guide Slide: Instructions for Facilitators </vt:lpstr>
      <vt:lpstr>Activity 1</vt:lpstr>
      <vt:lpstr>Takeaways from Activity 1?</vt:lpstr>
      <vt:lpstr>Features of an Educational Plan</vt:lpstr>
      <vt:lpstr>Features of an Educational Plan</vt:lpstr>
      <vt:lpstr>Features of an Educational Plan</vt:lpstr>
      <vt:lpstr>The Where, When, and How of Educational Planning</vt:lpstr>
      <vt:lpstr>Where and When Ed Planning Could Occur</vt:lpstr>
      <vt:lpstr>How to Build Education Planning Processes at Your College </vt:lpstr>
      <vt:lpstr>Guide Slide: Instructions for Facilitators </vt:lpstr>
      <vt:lpstr>Activity 2</vt:lpstr>
      <vt:lpstr>Takeaways from Activity 2?</vt:lpstr>
      <vt:lpstr>Conclusion </vt:lpstr>
      <vt:lpstr>Benefits of Educational Plans for Students</vt:lpstr>
      <vt:lpstr>Benefits for Colleges and Programs</vt:lpstr>
      <vt:lpstr>Thanks!</vt:lpstr>
      <vt:lpstr>Guide Slide: Instructions for Facilitators </vt:lpstr>
      <vt:lpstr>Case Studies of Educational Planning at Scale</vt:lpstr>
      <vt:lpstr>Sinclair Community College</vt:lpstr>
      <vt:lpstr>Washington State Community College</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 Note About This Workshop</dc:title>
  <dc:creator>Stacie Long</dc:creator>
  <cp:lastModifiedBy>mna2145</cp:lastModifiedBy>
  <cp:revision>5</cp:revision>
  <dcterms:created xsi:type="dcterms:W3CDTF">2024-03-18T18:10:36Z</dcterms:created>
  <dcterms:modified xsi:type="dcterms:W3CDTF">2024-04-05T13:41:17Z</dcterms:modified>
</cp:coreProperties>
</file>